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0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Kulim Park"/>
      <p:regular r:id="rId18"/>
      <p:bold r:id="rId19"/>
      <p:italic r:id="rId20"/>
      <p:boldItalic r:id="rId21"/>
    </p:embeddedFont>
    <p:embeddedFont>
      <p:font typeface="Manrope"/>
      <p:regular r:id="rId22"/>
      <p:bold r:id="rId23"/>
    </p:embeddedFont>
    <p:embeddedFont>
      <p:font typeface="PT Sans"/>
      <p:regular r:id="rId24"/>
      <p:bold r:id="rId25"/>
      <p:italic r:id="rId26"/>
      <p:boldItalic r:id="rId27"/>
    </p:embeddedFont>
    <p:embeddedFont>
      <p:font typeface="Kulim Park SemiBold"/>
      <p:regular r:id="rId28"/>
      <p:bold r:id="rId29"/>
      <p:italic r:id="rId30"/>
      <p:boldItalic r:id="rId31"/>
    </p:embeddedFont>
    <p:embeddedFont>
      <p:font typeface="Open Sans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KulimParkSemiBold-boldItalic.fntdata"/><Relationship Id="rId30" Type="http://schemas.openxmlformats.org/officeDocument/2006/relationships/font" Target="fonts/KulimParkSemiBold-italic.fntdata"/><Relationship Id="rId33" Type="http://schemas.openxmlformats.org/officeDocument/2006/relationships/font" Target="fonts/OpenSans-bold.fntdata"/><Relationship Id="rId32" Type="http://schemas.openxmlformats.org/officeDocument/2006/relationships/font" Target="fonts/OpenSans-regular.fntdata"/><Relationship Id="rId35" Type="http://schemas.openxmlformats.org/officeDocument/2006/relationships/font" Target="fonts/OpenSans-boldItalic.fntdata"/><Relationship Id="rId34" Type="http://schemas.openxmlformats.org/officeDocument/2006/relationships/font" Target="fonts/OpenSans-italic.fntdata"/><Relationship Id="rId20" Type="http://schemas.openxmlformats.org/officeDocument/2006/relationships/font" Target="fonts/KulimPark-italic.fntdata"/><Relationship Id="rId22" Type="http://schemas.openxmlformats.org/officeDocument/2006/relationships/font" Target="fonts/Manrope-regular.fntdata"/><Relationship Id="rId21" Type="http://schemas.openxmlformats.org/officeDocument/2006/relationships/font" Target="fonts/KulimPark-boldItalic.fntdata"/><Relationship Id="rId24" Type="http://schemas.openxmlformats.org/officeDocument/2006/relationships/font" Target="fonts/PTSans-regular.fntdata"/><Relationship Id="rId23" Type="http://schemas.openxmlformats.org/officeDocument/2006/relationships/font" Target="fonts/Manrope-bold.fntdata"/><Relationship Id="rId26" Type="http://schemas.openxmlformats.org/officeDocument/2006/relationships/font" Target="fonts/PTSans-italic.fntdata"/><Relationship Id="rId25" Type="http://schemas.openxmlformats.org/officeDocument/2006/relationships/font" Target="fonts/PTSans-bold.fntdata"/><Relationship Id="rId28" Type="http://schemas.openxmlformats.org/officeDocument/2006/relationships/font" Target="fonts/KulimParkSemiBold-regular.fntdata"/><Relationship Id="rId27" Type="http://schemas.openxmlformats.org/officeDocument/2006/relationships/font" Target="fonts/PTSans-boldItalic.fntdata"/><Relationship Id="rId29" Type="http://schemas.openxmlformats.org/officeDocument/2006/relationships/font" Target="fonts/KulimParkSemiBold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KulimPark-bold.fntdata"/><Relationship Id="rId18" Type="http://schemas.openxmlformats.org/officeDocument/2006/relationships/font" Target="fonts/KulimPark-regular.fntdata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24.png>
</file>

<file path=ppt/media/image3.gif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24ec9efb7f3_0_4:notes"/>
          <p:cNvSpPr txBox="1"/>
          <p:nvPr>
            <p:ph idx="1" type="body"/>
          </p:nvPr>
        </p:nvSpPr>
        <p:spPr>
          <a:xfrm>
            <a:off x="685800" y="4343985"/>
            <a:ext cx="5486400" cy="41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/>
              <a:t>Here we see two new concepts, smart contracts and sharding-based blockchain.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/>
              <a:t>JENGA focus on orchestrating logic storage, state storage and execution layer differently from the other benchmark systems to handle efficiently the processing of smart contracts on sharding-based blockchain.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56" name="Google Shape;556;g24ec9efb7f3_0_4:notes"/>
          <p:cNvSpPr/>
          <p:nvPr>
            <p:ph idx="2" type="sldImg"/>
          </p:nvPr>
        </p:nvSpPr>
        <p:spPr>
          <a:xfrm>
            <a:off x="87594" y="685507"/>
            <a:ext cx="66828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g24f07f6d0d0_0_51:notes"/>
          <p:cNvSpPr/>
          <p:nvPr>
            <p:ph idx="2" type="sldImg"/>
          </p:nvPr>
        </p:nvSpPr>
        <p:spPr>
          <a:xfrm>
            <a:off x="380206" y="685800"/>
            <a:ext cx="6097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5" name="Google Shape;705;g24f07f6d0d0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The header contains the logo and the title of the project, together with the Login and Sign in buttons. The logo also operate as homepage button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 Once the user has logged in, it appears a personalized welcome message together with a Logout button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The header also contains the navigation bar, which is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accessible only after the user's login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br>
              <a:rPr lang="it"/>
            </a:br>
            <a:r>
              <a:rPr lang="it"/>
              <a:t>NAVBAR:The navigation bar is set to be right at the bottom of the header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 The navbar is personalized for each kind of user's role, showing different links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The mobile version is provided with a button, that enable the user to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show/hide the navigation bar at will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br>
              <a:rPr lang="it"/>
            </a:br>
            <a:endParaRPr/>
          </a:p>
        </p:txBody>
      </p:sp>
      <p:sp>
        <p:nvSpPr>
          <p:cNvPr id="706" name="Google Shape;706;g24f07f6d0d0_0_5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g24ed3b24df9_6_73:notes"/>
          <p:cNvSpPr/>
          <p:nvPr>
            <p:ph idx="2" type="sldImg"/>
          </p:nvPr>
        </p:nvSpPr>
        <p:spPr>
          <a:xfrm>
            <a:off x="380206" y="685800"/>
            <a:ext cx="6097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5" name="Google Shape;715;g24ed3b24df9_6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User login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Homepage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Manage Pages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Special details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716" name="Google Shape;716;g24ed3b24df9_6_7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g1c4c4e2a024_0_18:notes"/>
          <p:cNvSpPr txBox="1"/>
          <p:nvPr>
            <p:ph idx="1" type="body"/>
          </p:nvPr>
        </p:nvSpPr>
        <p:spPr>
          <a:xfrm>
            <a:off x="685800" y="4343985"/>
            <a:ext cx="5486400" cy="41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smart contracts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sharding based blockchain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725" name="Google Shape;725;g1c4c4e2a024_0_18:notes"/>
          <p:cNvSpPr/>
          <p:nvPr>
            <p:ph idx="2" type="sldImg"/>
          </p:nvPr>
        </p:nvSpPr>
        <p:spPr>
          <a:xfrm>
            <a:off x="87594" y="685507"/>
            <a:ext cx="66828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g24ec9efb7f3_0_24:notes"/>
          <p:cNvSpPr/>
          <p:nvPr>
            <p:ph idx="2" type="sldImg"/>
          </p:nvPr>
        </p:nvSpPr>
        <p:spPr>
          <a:xfrm>
            <a:off x="380206" y="685800"/>
            <a:ext cx="6097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2" name="Google Shape;572;g24ec9efb7f3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73" name="Google Shape;573;g24ec9efb7f3_0_2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24ed3b24df9_6_3:notes"/>
          <p:cNvSpPr/>
          <p:nvPr>
            <p:ph idx="2" type="sldImg"/>
          </p:nvPr>
        </p:nvSpPr>
        <p:spPr>
          <a:xfrm>
            <a:off x="380206" y="685800"/>
            <a:ext cx="6097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9" name="Google Shape;589;g24ed3b24df9_6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t"/>
              <a:t>Agile organisation : weekly meetings, notes taken, standup meeting, goals achieved, continuous development, etc bullshit that our organisation was perfect</a:t>
            </a:r>
            <a:endParaRPr/>
          </a:p>
        </p:txBody>
      </p:sp>
      <p:sp>
        <p:nvSpPr>
          <p:cNvPr id="590" name="Google Shape;590;g24ed3b24df9_6_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g24ec9efb7f3_0_114:notes"/>
          <p:cNvSpPr/>
          <p:nvPr>
            <p:ph idx="2" type="sldImg"/>
          </p:nvPr>
        </p:nvSpPr>
        <p:spPr>
          <a:xfrm>
            <a:off x="380206" y="685800"/>
            <a:ext cx="6097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6" name="Google Shape;606;g24ec9efb7f3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Streamlines business processes, increasing</a:t>
            </a:r>
            <a:endParaRPr sz="14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efficiency and profitability</a:t>
            </a:r>
            <a:endParaRPr/>
          </a:p>
        </p:txBody>
      </p:sp>
      <p:sp>
        <p:nvSpPr>
          <p:cNvPr id="607" name="Google Shape;607;g24ec9efb7f3_0_11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24ed3b24df9_6_27:notes"/>
          <p:cNvSpPr/>
          <p:nvPr>
            <p:ph idx="2" type="sldImg"/>
          </p:nvPr>
        </p:nvSpPr>
        <p:spPr>
          <a:xfrm>
            <a:off x="380206" y="685800"/>
            <a:ext cx="6097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5" name="Google Shape;625;g24ed3b24df9_6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To authenticate the user must provide the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password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The password is mixed with a 10 characters salt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 Therefore there is no clear password saved in the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 database, this allows to increase the safety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br>
              <a:rPr lang="it"/>
            </a:br>
            <a:br>
              <a:rPr lang="it"/>
            </a:br>
            <a:r>
              <a:rPr lang="it"/>
              <a:t>FILTER:</a:t>
            </a:r>
            <a:br>
              <a:rPr lang="it"/>
            </a:br>
            <a:r>
              <a:rPr lang="it"/>
              <a:t>When the user login a session is created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The session is used by the application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filters to validate the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access to the protected pages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 There are different filters, each for every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 possible user role in the web application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626" name="Google Shape;626;g24ed3b24df9_6_2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g24ed3b24df9_6_43:notes"/>
          <p:cNvSpPr/>
          <p:nvPr>
            <p:ph idx="2" type="sldImg"/>
          </p:nvPr>
        </p:nvSpPr>
        <p:spPr>
          <a:xfrm>
            <a:off x="380206" y="685800"/>
            <a:ext cx="6097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2" name="Google Shape;642;g24ed3b24df9_6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Streamlines business processes, increasing</a:t>
            </a:r>
            <a:endParaRPr sz="14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efficiency and profitability</a:t>
            </a:r>
            <a:endParaRPr/>
          </a:p>
        </p:txBody>
      </p:sp>
      <p:sp>
        <p:nvSpPr>
          <p:cNvPr id="643" name="Google Shape;643;g24ed3b24df9_6_4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24ed3b24df9_6_60:notes"/>
          <p:cNvSpPr/>
          <p:nvPr>
            <p:ph idx="2" type="sldImg"/>
          </p:nvPr>
        </p:nvSpPr>
        <p:spPr>
          <a:xfrm>
            <a:off x="380206" y="685800"/>
            <a:ext cx="6097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3" name="Google Shape;653;g24ed3b24df9_6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The header contains the logo and the title of the project, together with the Login and Sign in buttons. The logo also operate as homepage button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 Once the user has logged in, it appears a personalized welcome message together with a Logout button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The header also contains the navigation bar, which is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accessible only after the user's login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br>
              <a:rPr lang="it"/>
            </a:br>
            <a:r>
              <a:rPr lang="it"/>
              <a:t>NAVBAR:The navigation bar is set to be right at the bottom of the header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 The navbar is personalized for each kind of user's role, showing different links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The mobile version is provided with a button, that enable the user to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show/hide the navigation bar at will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br>
              <a:rPr lang="it"/>
            </a:br>
            <a:endParaRPr/>
          </a:p>
        </p:txBody>
      </p:sp>
      <p:sp>
        <p:nvSpPr>
          <p:cNvPr id="654" name="Google Shape;654;g24ed3b24df9_6_6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g24f07f6d0d0_0_0:notes"/>
          <p:cNvSpPr/>
          <p:nvPr>
            <p:ph idx="2" type="sldImg"/>
          </p:nvPr>
        </p:nvSpPr>
        <p:spPr>
          <a:xfrm>
            <a:off x="380206" y="685800"/>
            <a:ext cx="6097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1" name="Google Shape;671;g24f07f6d0d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The header contains the logo and the title of the project, together with the Login and Sign in buttons. The logo also operate as homepage button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 Once the user has logged in, it appears a personalized welcome message together with a Logout button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The header also contains the navigation bar, which is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accessible only after the user's login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br>
              <a:rPr lang="it"/>
            </a:br>
            <a:r>
              <a:rPr lang="it"/>
              <a:t>NAVBAR:The navigation bar is set to be right at the bottom of the header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 The navbar is personalized for each kind of user's role, showing different links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The mobile version is provided with a button, that enable the user to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show/hide the navigation bar at will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br>
              <a:rPr lang="it"/>
            </a:br>
            <a:endParaRPr/>
          </a:p>
        </p:txBody>
      </p:sp>
      <p:sp>
        <p:nvSpPr>
          <p:cNvPr id="672" name="Google Shape;672;g24f07f6d0d0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g24f07f6d0d0_0_34:notes"/>
          <p:cNvSpPr/>
          <p:nvPr>
            <p:ph idx="2" type="sldImg"/>
          </p:nvPr>
        </p:nvSpPr>
        <p:spPr>
          <a:xfrm>
            <a:off x="380206" y="685800"/>
            <a:ext cx="6097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0" name="Google Shape;690;g24f07f6d0d0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The header contains the logo and the title of the project, together with the Login and Sign in buttons. The logo also operate as homepage button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 Once the user has logged in, it appears a personalized welcome message together with a Logout button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The header also contains the navigation bar, which is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accessible only after the user's login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br>
              <a:rPr lang="it"/>
            </a:br>
            <a:r>
              <a:rPr lang="it"/>
              <a:t>NAVBAR:The navigation bar is set to be right at the bottom of the header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 The navbar is personalized for each kind of user's role, showing different links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The mobile version is provided with a button, that enable the user to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show/hide the navigation bar at will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br>
              <a:rPr lang="it"/>
            </a:br>
            <a:endParaRPr/>
          </a:p>
        </p:txBody>
      </p:sp>
      <p:sp>
        <p:nvSpPr>
          <p:cNvPr id="691" name="Google Shape;691;g24f07f6d0d0_0_3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813319">
            <a:off x="-1616877" y="-342427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/>
          <p:nvPr/>
        </p:nvSpPr>
        <p:spPr>
          <a:xfrm flipH="1" rot="-649785">
            <a:off x="6475477" y="-738425"/>
            <a:ext cx="4558897" cy="1365861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125387" y="2238100"/>
            <a:ext cx="7471673" cy="477180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8823147">
            <a:off x="-2265377" y="2808773"/>
            <a:ext cx="5990392" cy="5613180"/>
          </a:xfrm>
          <a:custGeom>
            <a:rect b="b" l="l" r="r" t="t"/>
            <a:pathLst>
              <a:path extrusionOk="0" h="87424" w="93299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6536238" y="-142500"/>
            <a:ext cx="4935815" cy="3769836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 rot="649785">
            <a:off x="716152" y="4401125"/>
            <a:ext cx="4558897" cy="1365861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rgbClr val="AC9078">
              <a:alpha val="128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 rot="1244193">
            <a:off x="4086917" y="-777268"/>
            <a:ext cx="7826096" cy="2877857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rot="-9555807">
            <a:off x="-6119383" y="2297294"/>
            <a:ext cx="7826096" cy="2877857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2"/>
          <p:cNvSpPr txBox="1"/>
          <p:nvPr>
            <p:ph type="ctrTitle"/>
          </p:nvPr>
        </p:nvSpPr>
        <p:spPr>
          <a:xfrm>
            <a:off x="723150" y="1494200"/>
            <a:ext cx="7697700" cy="159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600">
                <a:latin typeface="Kulim Park SemiBold"/>
                <a:ea typeface="Kulim Park SemiBold"/>
                <a:cs typeface="Kulim Park SemiBold"/>
                <a:sym typeface="Kulim Park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8" name="Google Shape;18;p2"/>
          <p:cNvSpPr txBox="1"/>
          <p:nvPr>
            <p:ph idx="1" type="subTitle"/>
          </p:nvPr>
        </p:nvSpPr>
        <p:spPr>
          <a:xfrm>
            <a:off x="1962550" y="3100575"/>
            <a:ext cx="52185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1"/>
          <p:cNvSpPr/>
          <p:nvPr/>
        </p:nvSpPr>
        <p:spPr>
          <a:xfrm rot="-10285629">
            <a:off x="5066449" y="-2124373"/>
            <a:ext cx="9471588" cy="6049060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1"/>
          <p:cNvSpPr/>
          <p:nvPr/>
        </p:nvSpPr>
        <p:spPr>
          <a:xfrm flipH="1">
            <a:off x="7942003" y="1004988"/>
            <a:ext cx="5766771" cy="368296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1"/>
          <p:cNvSpPr/>
          <p:nvPr/>
        </p:nvSpPr>
        <p:spPr>
          <a:xfrm rot="2839443">
            <a:off x="-308418" y="2442034"/>
            <a:ext cx="6402141" cy="5689181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1"/>
          <p:cNvSpPr/>
          <p:nvPr/>
        </p:nvSpPr>
        <p:spPr>
          <a:xfrm rot="9405665">
            <a:off x="-4305365" y="1281181"/>
            <a:ext cx="7310152" cy="6849835"/>
          </a:xfrm>
          <a:custGeom>
            <a:rect b="b" l="l" r="r" t="t"/>
            <a:pathLst>
              <a:path extrusionOk="0" h="87424" w="93299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1"/>
          <p:cNvSpPr/>
          <p:nvPr/>
        </p:nvSpPr>
        <p:spPr>
          <a:xfrm rot="-1478505">
            <a:off x="-2334601" y="-1000036"/>
            <a:ext cx="7826136" cy="2877871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1"/>
          <p:cNvSpPr/>
          <p:nvPr/>
        </p:nvSpPr>
        <p:spPr>
          <a:xfrm flipH="1" rot="9555841">
            <a:off x="7023452" y="1808506"/>
            <a:ext cx="8200942" cy="3015697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1"/>
          <p:cNvSpPr txBox="1"/>
          <p:nvPr>
            <p:ph hasCustomPrompt="1" type="title"/>
          </p:nvPr>
        </p:nvSpPr>
        <p:spPr>
          <a:xfrm>
            <a:off x="1248600" y="1528200"/>
            <a:ext cx="6646800" cy="153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1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99" name="Google Shape;99;p11"/>
          <p:cNvSpPr txBox="1"/>
          <p:nvPr>
            <p:ph idx="1" type="subTitle"/>
          </p:nvPr>
        </p:nvSpPr>
        <p:spPr>
          <a:xfrm>
            <a:off x="1248450" y="3114175"/>
            <a:ext cx="66468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6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20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3"/>
          <p:cNvSpPr/>
          <p:nvPr/>
        </p:nvSpPr>
        <p:spPr>
          <a:xfrm flipH="1" rot="-514371">
            <a:off x="4546199" y="581678"/>
            <a:ext cx="9471588" cy="6049060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3"/>
          <p:cNvSpPr/>
          <p:nvPr/>
        </p:nvSpPr>
        <p:spPr>
          <a:xfrm rot="10800000">
            <a:off x="6590028" y="-1830528"/>
            <a:ext cx="5766771" cy="368296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3"/>
          <p:cNvSpPr/>
          <p:nvPr/>
        </p:nvSpPr>
        <p:spPr>
          <a:xfrm rot="1051413">
            <a:off x="5372927" y="-597860"/>
            <a:ext cx="8200944" cy="301569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3"/>
          <p:cNvSpPr/>
          <p:nvPr/>
        </p:nvSpPr>
        <p:spPr>
          <a:xfrm rot="6697654">
            <a:off x="-3373442" y="-4867145"/>
            <a:ext cx="9416338" cy="601377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3"/>
          <p:cNvSpPr/>
          <p:nvPr/>
        </p:nvSpPr>
        <p:spPr>
          <a:xfrm flipH="1" rot="9986681">
            <a:off x="-4180552" y="1043048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3"/>
          <p:cNvSpPr txBox="1"/>
          <p:nvPr>
            <p:ph type="title"/>
          </p:nvPr>
        </p:nvSpPr>
        <p:spPr>
          <a:xfrm>
            <a:off x="3394963" y="1596925"/>
            <a:ext cx="3855600" cy="1610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8" name="Google Shape;108;p13"/>
          <p:cNvSpPr txBox="1"/>
          <p:nvPr>
            <p:ph hasCustomPrompt="1" idx="2" type="title"/>
          </p:nvPr>
        </p:nvSpPr>
        <p:spPr>
          <a:xfrm>
            <a:off x="1893438" y="1677639"/>
            <a:ext cx="1498200" cy="112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6000"/>
              <a:buNone/>
              <a:defRPr sz="7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9" name="Google Shape;109;p13"/>
          <p:cNvSpPr txBox="1"/>
          <p:nvPr>
            <p:ph idx="1" type="subTitle"/>
          </p:nvPr>
        </p:nvSpPr>
        <p:spPr>
          <a:xfrm>
            <a:off x="3394963" y="3246489"/>
            <a:ext cx="27525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10" name="Google Shape;110;p13"/>
          <p:cNvSpPr/>
          <p:nvPr/>
        </p:nvSpPr>
        <p:spPr>
          <a:xfrm flipH="1" rot="10800000">
            <a:off x="779327" y="3478782"/>
            <a:ext cx="7065492" cy="5396392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21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4"/>
          <p:cNvSpPr/>
          <p:nvPr/>
        </p:nvSpPr>
        <p:spPr>
          <a:xfrm rot="-10285629">
            <a:off x="4140874" y="-2015123"/>
            <a:ext cx="9471588" cy="6049060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4"/>
          <p:cNvSpPr/>
          <p:nvPr/>
        </p:nvSpPr>
        <p:spPr>
          <a:xfrm flipH="1">
            <a:off x="6818628" y="2586663"/>
            <a:ext cx="5766771" cy="368296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4"/>
          <p:cNvSpPr/>
          <p:nvPr/>
        </p:nvSpPr>
        <p:spPr>
          <a:xfrm flipH="1" rot="9748587">
            <a:off x="5601527" y="2021265"/>
            <a:ext cx="8200944" cy="301569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4"/>
          <p:cNvSpPr/>
          <p:nvPr/>
        </p:nvSpPr>
        <p:spPr>
          <a:xfrm flipH="1" rot="4102346">
            <a:off x="-2270967" y="3805847"/>
            <a:ext cx="9416338" cy="601377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4"/>
          <p:cNvSpPr/>
          <p:nvPr/>
        </p:nvSpPr>
        <p:spPr>
          <a:xfrm rot="813319">
            <a:off x="-3580677" y="-142572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4"/>
          <p:cNvSpPr txBox="1"/>
          <p:nvPr>
            <p:ph type="title"/>
          </p:nvPr>
        </p:nvSpPr>
        <p:spPr>
          <a:xfrm>
            <a:off x="1549950" y="1929275"/>
            <a:ext cx="6044100" cy="161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8" name="Google Shape;118;p14"/>
          <p:cNvSpPr txBox="1"/>
          <p:nvPr>
            <p:ph hasCustomPrompt="1" idx="2" type="title"/>
          </p:nvPr>
        </p:nvSpPr>
        <p:spPr>
          <a:xfrm>
            <a:off x="3822900" y="845239"/>
            <a:ext cx="1498200" cy="112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9" name="Google Shape;119;p14"/>
          <p:cNvSpPr txBox="1"/>
          <p:nvPr>
            <p:ph idx="1" type="subTitle"/>
          </p:nvPr>
        </p:nvSpPr>
        <p:spPr>
          <a:xfrm>
            <a:off x="2414570" y="3578849"/>
            <a:ext cx="43149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20" name="Google Shape;120;p14"/>
          <p:cNvSpPr/>
          <p:nvPr/>
        </p:nvSpPr>
        <p:spPr>
          <a:xfrm>
            <a:off x="3065327" y="-4200997"/>
            <a:ext cx="7065492" cy="5396392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35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5"/>
          <p:cNvSpPr/>
          <p:nvPr/>
        </p:nvSpPr>
        <p:spPr>
          <a:xfrm rot="-10285629">
            <a:off x="4140874" y="-2015123"/>
            <a:ext cx="9471588" cy="6049060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5"/>
          <p:cNvSpPr/>
          <p:nvPr/>
        </p:nvSpPr>
        <p:spPr>
          <a:xfrm flipH="1">
            <a:off x="6818628" y="2586663"/>
            <a:ext cx="5766771" cy="368296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5"/>
          <p:cNvSpPr/>
          <p:nvPr/>
        </p:nvSpPr>
        <p:spPr>
          <a:xfrm flipH="1" rot="9748587">
            <a:off x="5601527" y="2021265"/>
            <a:ext cx="8200944" cy="301569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5"/>
          <p:cNvSpPr/>
          <p:nvPr/>
        </p:nvSpPr>
        <p:spPr>
          <a:xfrm flipH="1" rot="4102346">
            <a:off x="-2270967" y="3805847"/>
            <a:ext cx="9416338" cy="601377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5"/>
          <p:cNvSpPr/>
          <p:nvPr/>
        </p:nvSpPr>
        <p:spPr>
          <a:xfrm rot="813319">
            <a:off x="-3580677" y="-142572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5"/>
          <p:cNvSpPr txBox="1"/>
          <p:nvPr>
            <p:ph type="title"/>
          </p:nvPr>
        </p:nvSpPr>
        <p:spPr>
          <a:xfrm>
            <a:off x="1309450" y="2081675"/>
            <a:ext cx="4314900" cy="161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8" name="Google Shape;128;p15"/>
          <p:cNvSpPr txBox="1"/>
          <p:nvPr>
            <p:ph hasCustomPrompt="1" idx="2" type="title"/>
          </p:nvPr>
        </p:nvSpPr>
        <p:spPr>
          <a:xfrm>
            <a:off x="6066050" y="691889"/>
            <a:ext cx="1498200" cy="112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29" name="Google Shape;129;p15"/>
          <p:cNvSpPr txBox="1"/>
          <p:nvPr>
            <p:ph idx="1" type="subTitle"/>
          </p:nvPr>
        </p:nvSpPr>
        <p:spPr>
          <a:xfrm>
            <a:off x="1309450" y="3731249"/>
            <a:ext cx="43149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30" name="Google Shape;130;p15"/>
          <p:cNvSpPr/>
          <p:nvPr/>
        </p:nvSpPr>
        <p:spPr>
          <a:xfrm>
            <a:off x="3065327" y="-4200997"/>
            <a:ext cx="7065492" cy="5396392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6"/>
          <p:cNvSpPr/>
          <p:nvPr/>
        </p:nvSpPr>
        <p:spPr>
          <a:xfrm flipH="1" rot="9339447">
            <a:off x="-5157706" y="2195120"/>
            <a:ext cx="7471555" cy="4771732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6"/>
          <p:cNvSpPr/>
          <p:nvPr/>
        </p:nvSpPr>
        <p:spPr>
          <a:xfrm>
            <a:off x="1118566" y="1549193"/>
            <a:ext cx="1350837" cy="973145"/>
          </a:xfrm>
          <a:custGeom>
            <a:rect b="b" l="l" r="r" t="t"/>
            <a:pathLst>
              <a:path extrusionOk="0" h="13563" w="18827">
                <a:moveTo>
                  <a:pt x="7161" y="0"/>
                </a:moveTo>
                <a:cubicBezTo>
                  <a:pt x="6367" y="0"/>
                  <a:pt x="5745" y="97"/>
                  <a:pt x="5462" y="302"/>
                </a:cubicBezTo>
                <a:cubicBezTo>
                  <a:pt x="5439" y="302"/>
                  <a:pt x="5416" y="302"/>
                  <a:pt x="5393" y="302"/>
                </a:cubicBezTo>
                <a:cubicBezTo>
                  <a:pt x="1116" y="302"/>
                  <a:pt x="1" y="5785"/>
                  <a:pt x="370" y="9035"/>
                </a:cubicBezTo>
                <a:cubicBezTo>
                  <a:pt x="734" y="12239"/>
                  <a:pt x="5348" y="13486"/>
                  <a:pt x="7931" y="13560"/>
                </a:cubicBezTo>
                <a:cubicBezTo>
                  <a:pt x="7975" y="13562"/>
                  <a:pt x="8020" y="13562"/>
                  <a:pt x="8064" y="13562"/>
                </a:cubicBezTo>
                <a:cubicBezTo>
                  <a:pt x="13120" y="13562"/>
                  <a:pt x="18826" y="5169"/>
                  <a:pt x="13911" y="1714"/>
                </a:cubicBezTo>
                <a:cubicBezTo>
                  <a:pt x="12377" y="637"/>
                  <a:pt x="9200" y="0"/>
                  <a:pt x="7161" y="0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6"/>
          <p:cNvSpPr/>
          <p:nvPr/>
        </p:nvSpPr>
        <p:spPr>
          <a:xfrm flipH="1">
            <a:off x="4816263" y="1549200"/>
            <a:ext cx="1350837" cy="973145"/>
          </a:xfrm>
          <a:custGeom>
            <a:rect b="b" l="l" r="r" t="t"/>
            <a:pathLst>
              <a:path extrusionOk="0" h="13563" w="18827">
                <a:moveTo>
                  <a:pt x="7161" y="0"/>
                </a:moveTo>
                <a:cubicBezTo>
                  <a:pt x="6367" y="0"/>
                  <a:pt x="5745" y="97"/>
                  <a:pt x="5462" y="302"/>
                </a:cubicBezTo>
                <a:cubicBezTo>
                  <a:pt x="5439" y="302"/>
                  <a:pt x="5416" y="302"/>
                  <a:pt x="5393" y="302"/>
                </a:cubicBezTo>
                <a:cubicBezTo>
                  <a:pt x="1116" y="302"/>
                  <a:pt x="1" y="5785"/>
                  <a:pt x="370" y="9035"/>
                </a:cubicBezTo>
                <a:cubicBezTo>
                  <a:pt x="734" y="12239"/>
                  <a:pt x="5348" y="13486"/>
                  <a:pt x="7931" y="13560"/>
                </a:cubicBezTo>
                <a:cubicBezTo>
                  <a:pt x="7975" y="13562"/>
                  <a:pt x="8020" y="13562"/>
                  <a:pt x="8064" y="13562"/>
                </a:cubicBezTo>
                <a:cubicBezTo>
                  <a:pt x="13120" y="13562"/>
                  <a:pt x="18826" y="5169"/>
                  <a:pt x="13911" y="1714"/>
                </a:cubicBezTo>
                <a:cubicBezTo>
                  <a:pt x="12377" y="637"/>
                  <a:pt x="9200" y="0"/>
                  <a:pt x="7161" y="0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6"/>
          <p:cNvSpPr/>
          <p:nvPr/>
        </p:nvSpPr>
        <p:spPr>
          <a:xfrm flipH="1">
            <a:off x="6912085" y="1489537"/>
            <a:ext cx="1162249" cy="1032817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rgbClr val="AC9078">
              <a:alpha val="72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6"/>
          <p:cNvSpPr/>
          <p:nvPr/>
        </p:nvSpPr>
        <p:spPr>
          <a:xfrm>
            <a:off x="3050700" y="1519363"/>
            <a:ext cx="1095097" cy="973144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6"/>
          <p:cNvSpPr/>
          <p:nvPr/>
        </p:nvSpPr>
        <p:spPr>
          <a:xfrm rot="-10285603">
            <a:off x="7150321" y="-2266383"/>
            <a:ext cx="7471761" cy="477186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6"/>
          <p:cNvSpPr/>
          <p:nvPr/>
        </p:nvSpPr>
        <p:spPr>
          <a:xfrm rot="649785">
            <a:off x="6848027" y="-244025"/>
            <a:ext cx="4558897" cy="1365861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rgbClr val="AC9078">
              <a:alpha val="128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6"/>
          <p:cNvSpPr/>
          <p:nvPr/>
        </p:nvSpPr>
        <p:spPr>
          <a:xfrm rot="813319">
            <a:off x="-4299402" y="-471752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6"/>
          <p:cNvSpPr/>
          <p:nvPr/>
        </p:nvSpPr>
        <p:spPr>
          <a:xfrm rot="9089871">
            <a:off x="7049951" y="1893780"/>
            <a:ext cx="7826200" cy="2877895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6"/>
          <p:cNvSpPr/>
          <p:nvPr/>
        </p:nvSpPr>
        <p:spPr>
          <a:xfrm rot="-576017">
            <a:off x="-4825529" y="-672274"/>
            <a:ext cx="7826074" cy="287784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6"/>
          <p:cNvSpPr txBox="1"/>
          <p:nvPr>
            <p:ph type="title"/>
          </p:nvPr>
        </p:nvSpPr>
        <p:spPr>
          <a:xfrm>
            <a:off x="732775" y="2632300"/>
            <a:ext cx="1836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43" name="Google Shape;143;p16"/>
          <p:cNvSpPr txBox="1"/>
          <p:nvPr>
            <p:ph idx="1" type="subTitle"/>
          </p:nvPr>
        </p:nvSpPr>
        <p:spPr>
          <a:xfrm>
            <a:off x="732787" y="3511716"/>
            <a:ext cx="1836000" cy="8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44" name="Google Shape;144;p16"/>
          <p:cNvSpPr txBox="1"/>
          <p:nvPr>
            <p:ph hasCustomPrompt="1" idx="2" type="title"/>
          </p:nvPr>
        </p:nvSpPr>
        <p:spPr>
          <a:xfrm>
            <a:off x="732776" y="1811839"/>
            <a:ext cx="18360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5" name="Google Shape;145;p16"/>
          <p:cNvSpPr txBox="1"/>
          <p:nvPr>
            <p:ph idx="3" type="title"/>
          </p:nvPr>
        </p:nvSpPr>
        <p:spPr>
          <a:xfrm>
            <a:off x="2680250" y="2632300"/>
            <a:ext cx="1836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46" name="Google Shape;146;p16"/>
          <p:cNvSpPr txBox="1"/>
          <p:nvPr>
            <p:ph idx="4" type="subTitle"/>
          </p:nvPr>
        </p:nvSpPr>
        <p:spPr>
          <a:xfrm>
            <a:off x="2680262" y="3511716"/>
            <a:ext cx="1836000" cy="8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47" name="Google Shape;147;p16"/>
          <p:cNvSpPr txBox="1"/>
          <p:nvPr>
            <p:ph idx="5" type="title"/>
          </p:nvPr>
        </p:nvSpPr>
        <p:spPr>
          <a:xfrm>
            <a:off x="4627725" y="2632300"/>
            <a:ext cx="1836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48" name="Google Shape;148;p16"/>
          <p:cNvSpPr txBox="1"/>
          <p:nvPr>
            <p:ph idx="6" type="subTitle"/>
          </p:nvPr>
        </p:nvSpPr>
        <p:spPr>
          <a:xfrm>
            <a:off x="4627737" y="3511716"/>
            <a:ext cx="1836000" cy="8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49" name="Google Shape;149;p16"/>
          <p:cNvSpPr txBox="1"/>
          <p:nvPr>
            <p:ph idx="7" type="title"/>
          </p:nvPr>
        </p:nvSpPr>
        <p:spPr>
          <a:xfrm>
            <a:off x="6575200" y="2632300"/>
            <a:ext cx="1836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50" name="Google Shape;150;p16"/>
          <p:cNvSpPr txBox="1"/>
          <p:nvPr>
            <p:ph idx="8" type="subTitle"/>
          </p:nvPr>
        </p:nvSpPr>
        <p:spPr>
          <a:xfrm>
            <a:off x="6575212" y="3511716"/>
            <a:ext cx="1836000" cy="8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51" name="Google Shape;151;p16"/>
          <p:cNvSpPr txBox="1"/>
          <p:nvPr>
            <p:ph hasCustomPrompt="1" idx="9" type="title"/>
          </p:nvPr>
        </p:nvSpPr>
        <p:spPr>
          <a:xfrm>
            <a:off x="2680246" y="1811839"/>
            <a:ext cx="18360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2" name="Google Shape;152;p16"/>
          <p:cNvSpPr txBox="1"/>
          <p:nvPr>
            <p:ph hasCustomPrompt="1" idx="13" type="title"/>
          </p:nvPr>
        </p:nvSpPr>
        <p:spPr>
          <a:xfrm>
            <a:off x="4627721" y="1811839"/>
            <a:ext cx="18360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3" name="Google Shape;153;p16"/>
          <p:cNvSpPr txBox="1"/>
          <p:nvPr>
            <p:ph hasCustomPrompt="1" idx="14" type="title"/>
          </p:nvPr>
        </p:nvSpPr>
        <p:spPr>
          <a:xfrm>
            <a:off x="6575196" y="1811839"/>
            <a:ext cx="18360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4" name="Google Shape;154;p16"/>
          <p:cNvSpPr txBox="1"/>
          <p:nvPr>
            <p:ph idx="15" type="title"/>
          </p:nvPr>
        </p:nvSpPr>
        <p:spPr>
          <a:xfrm flipH="1"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CUSTOM_17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7"/>
          <p:cNvSpPr/>
          <p:nvPr/>
        </p:nvSpPr>
        <p:spPr>
          <a:xfrm rot="-9339447">
            <a:off x="7118442" y="3216520"/>
            <a:ext cx="7471555" cy="4771732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7"/>
          <p:cNvSpPr/>
          <p:nvPr/>
        </p:nvSpPr>
        <p:spPr>
          <a:xfrm flipH="1" rot="10285603">
            <a:off x="-6088365" y="-1617883"/>
            <a:ext cx="7471761" cy="477186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7"/>
          <p:cNvSpPr/>
          <p:nvPr/>
        </p:nvSpPr>
        <p:spPr>
          <a:xfrm flipH="1" rot="-649785">
            <a:off x="-1251909" y="-487200"/>
            <a:ext cx="4558897" cy="1365861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rgbClr val="AC9078">
              <a:alpha val="128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7"/>
          <p:cNvSpPr/>
          <p:nvPr/>
        </p:nvSpPr>
        <p:spPr>
          <a:xfrm flipH="1" rot="-813319">
            <a:off x="7653159" y="-3566398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7"/>
          <p:cNvSpPr/>
          <p:nvPr/>
        </p:nvSpPr>
        <p:spPr>
          <a:xfrm flipH="1" rot="-9989847">
            <a:off x="-4910832" y="2960605"/>
            <a:ext cx="7826215" cy="2877900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7"/>
          <p:cNvSpPr/>
          <p:nvPr/>
        </p:nvSpPr>
        <p:spPr>
          <a:xfrm flipH="1" rot="-323977">
            <a:off x="6050295" y="-977077"/>
            <a:ext cx="7826148" cy="2877876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7"/>
          <p:cNvSpPr txBox="1"/>
          <p:nvPr>
            <p:ph type="title"/>
          </p:nvPr>
        </p:nvSpPr>
        <p:spPr>
          <a:xfrm>
            <a:off x="1987675" y="1412700"/>
            <a:ext cx="2430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63" name="Google Shape;163;p17"/>
          <p:cNvSpPr txBox="1"/>
          <p:nvPr>
            <p:ph idx="1" type="subTitle"/>
          </p:nvPr>
        </p:nvSpPr>
        <p:spPr>
          <a:xfrm>
            <a:off x="1987700" y="2292125"/>
            <a:ext cx="2430000" cy="6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64" name="Google Shape;164;p17"/>
          <p:cNvSpPr txBox="1"/>
          <p:nvPr>
            <p:ph hasCustomPrompt="1" idx="2" type="title"/>
          </p:nvPr>
        </p:nvSpPr>
        <p:spPr>
          <a:xfrm>
            <a:off x="845800" y="1888050"/>
            <a:ext cx="812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5" name="Google Shape;165;p17"/>
          <p:cNvSpPr txBox="1"/>
          <p:nvPr>
            <p:ph idx="3" type="title"/>
          </p:nvPr>
        </p:nvSpPr>
        <p:spPr>
          <a:xfrm>
            <a:off x="1928100" y="3162748"/>
            <a:ext cx="2430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66" name="Google Shape;166;p17"/>
          <p:cNvSpPr txBox="1"/>
          <p:nvPr>
            <p:ph idx="4" type="subTitle"/>
          </p:nvPr>
        </p:nvSpPr>
        <p:spPr>
          <a:xfrm>
            <a:off x="1928125" y="4042172"/>
            <a:ext cx="2430000" cy="6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67" name="Google Shape;167;p17"/>
          <p:cNvSpPr txBox="1"/>
          <p:nvPr>
            <p:ph idx="5" type="title"/>
          </p:nvPr>
        </p:nvSpPr>
        <p:spPr>
          <a:xfrm>
            <a:off x="6000750" y="1412688"/>
            <a:ext cx="2430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68" name="Google Shape;168;p17"/>
          <p:cNvSpPr txBox="1"/>
          <p:nvPr>
            <p:ph idx="6" type="subTitle"/>
          </p:nvPr>
        </p:nvSpPr>
        <p:spPr>
          <a:xfrm>
            <a:off x="6000775" y="2292102"/>
            <a:ext cx="2430000" cy="6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69" name="Google Shape;169;p17"/>
          <p:cNvSpPr txBox="1"/>
          <p:nvPr>
            <p:ph idx="7" type="title"/>
          </p:nvPr>
        </p:nvSpPr>
        <p:spPr>
          <a:xfrm>
            <a:off x="5981196" y="3162738"/>
            <a:ext cx="2430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70" name="Google Shape;170;p17"/>
          <p:cNvSpPr txBox="1"/>
          <p:nvPr>
            <p:ph idx="8" type="subTitle"/>
          </p:nvPr>
        </p:nvSpPr>
        <p:spPr>
          <a:xfrm>
            <a:off x="5981200" y="4042161"/>
            <a:ext cx="2430000" cy="6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71" name="Google Shape;171;p17"/>
          <p:cNvSpPr txBox="1"/>
          <p:nvPr>
            <p:ph hasCustomPrompt="1" idx="9" type="title"/>
          </p:nvPr>
        </p:nvSpPr>
        <p:spPr>
          <a:xfrm>
            <a:off x="845798" y="3644250"/>
            <a:ext cx="812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2" name="Google Shape;172;p17"/>
          <p:cNvSpPr txBox="1"/>
          <p:nvPr>
            <p:ph hasCustomPrompt="1" idx="13" type="title"/>
          </p:nvPr>
        </p:nvSpPr>
        <p:spPr>
          <a:xfrm>
            <a:off x="4895098" y="1888050"/>
            <a:ext cx="812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3" name="Google Shape;173;p17"/>
          <p:cNvSpPr txBox="1"/>
          <p:nvPr>
            <p:ph hasCustomPrompt="1" idx="14" type="title"/>
          </p:nvPr>
        </p:nvSpPr>
        <p:spPr>
          <a:xfrm>
            <a:off x="4895098" y="3644250"/>
            <a:ext cx="812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4" name="Google Shape;174;p17"/>
          <p:cNvSpPr txBox="1"/>
          <p:nvPr>
            <p:ph idx="15" type="title"/>
          </p:nvPr>
        </p:nvSpPr>
        <p:spPr>
          <a:xfrm flipH="1"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/>
          <p:nvPr>
            <p:ph type="title"/>
          </p:nvPr>
        </p:nvSpPr>
        <p:spPr>
          <a:xfrm>
            <a:off x="723300" y="3402013"/>
            <a:ext cx="38487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77" name="Google Shape;177;p18"/>
          <p:cNvSpPr txBox="1"/>
          <p:nvPr>
            <p:ph idx="1" type="subTitle"/>
          </p:nvPr>
        </p:nvSpPr>
        <p:spPr>
          <a:xfrm>
            <a:off x="723350" y="822500"/>
            <a:ext cx="4902000" cy="207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CUSTOM_32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9"/>
          <p:cNvSpPr/>
          <p:nvPr/>
        </p:nvSpPr>
        <p:spPr>
          <a:xfrm flipH="1" rot="-7269862">
            <a:off x="1986429" y="-4605738"/>
            <a:ext cx="7471639" cy="4771786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9"/>
          <p:cNvSpPr/>
          <p:nvPr/>
        </p:nvSpPr>
        <p:spPr>
          <a:xfrm rot="-10558870">
            <a:off x="5522782" y="-185325"/>
            <a:ext cx="6402110" cy="5689154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669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9"/>
          <p:cNvSpPr/>
          <p:nvPr/>
        </p:nvSpPr>
        <p:spPr>
          <a:xfrm rot="6189239">
            <a:off x="4325710" y="1085979"/>
            <a:ext cx="7825966" cy="2877809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9"/>
          <p:cNvSpPr/>
          <p:nvPr/>
        </p:nvSpPr>
        <p:spPr>
          <a:xfrm rot="514371">
            <a:off x="-5180633" y="-979678"/>
            <a:ext cx="9471588" cy="6049060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9"/>
          <p:cNvSpPr/>
          <p:nvPr/>
        </p:nvSpPr>
        <p:spPr>
          <a:xfrm rot="2141143">
            <a:off x="-1290068" y="-2916503"/>
            <a:ext cx="5766686" cy="3682912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19"/>
          <p:cNvSpPr/>
          <p:nvPr/>
        </p:nvSpPr>
        <p:spPr>
          <a:xfrm rot="10800000">
            <a:off x="-126965" y="3402013"/>
            <a:ext cx="7065492" cy="5396392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9"/>
          <p:cNvSpPr/>
          <p:nvPr/>
        </p:nvSpPr>
        <p:spPr>
          <a:xfrm rot="-7948588">
            <a:off x="-5205140" y="1519073"/>
            <a:ext cx="8200910" cy="3015686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9"/>
          <p:cNvSpPr txBox="1"/>
          <p:nvPr>
            <p:ph type="title"/>
          </p:nvPr>
        </p:nvSpPr>
        <p:spPr>
          <a:xfrm>
            <a:off x="2064826" y="3261285"/>
            <a:ext cx="50145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87" name="Google Shape;187;p19"/>
          <p:cNvSpPr txBox="1"/>
          <p:nvPr>
            <p:ph idx="1" type="subTitle"/>
          </p:nvPr>
        </p:nvSpPr>
        <p:spPr>
          <a:xfrm>
            <a:off x="1378650" y="1348062"/>
            <a:ext cx="6386700" cy="141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6"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0"/>
          <p:cNvSpPr/>
          <p:nvPr/>
        </p:nvSpPr>
        <p:spPr>
          <a:xfrm rot="-3394465">
            <a:off x="-2929870" y="3433218"/>
            <a:ext cx="8703343" cy="5558223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20"/>
          <p:cNvSpPr/>
          <p:nvPr/>
        </p:nvSpPr>
        <p:spPr>
          <a:xfrm flipH="1">
            <a:off x="-4081962" y="-1243497"/>
            <a:ext cx="7065492" cy="5396392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0"/>
          <p:cNvSpPr/>
          <p:nvPr/>
        </p:nvSpPr>
        <p:spPr>
          <a:xfrm flipH="1" rot="-3952094">
            <a:off x="-3954406" y="-32116"/>
            <a:ext cx="7826127" cy="287786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20"/>
          <p:cNvSpPr/>
          <p:nvPr/>
        </p:nvSpPr>
        <p:spPr>
          <a:xfrm rot="649760">
            <a:off x="-3199069" y="-713258"/>
            <a:ext cx="4974484" cy="1490372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20"/>
          <p:cNvSpPr/>
          <p:nvPr/>
        </p:nvSpPr>
        <p:spPr>
          <a:xfrm flipH="1" rot="-813319">
            <a:off x="4926200" y="-307432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20"/>
          <p:cNvSpPr/>
          <p:nvPr/>
        </p:nvSpPr>
        <p:spPr>
          <a:xfrm flipH="1" rot="10285603">
            <a:off x="6080701" y="3752842"/>
            <a:ext cx="7471761" cy="477186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0"/>
          <p:cNvSpPr/>
          <p:nvPr/>
        </p:nvSpPr>
        <p:spPr>
          <a:xfrm flipH="1" rot="7426355">
            <a:off x="6582052" y="1132830"/>
            <a:ext cx="7826046" cy="287783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0"/>
          <p:cNvSpPr txBox="1"/>
          <p:nvPr>
            <p:ph type="title"/>
          </p:nvPr>
        </p:nvSpPr>
        <p:spPr>
          <a:xfrm flipH="1"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/>
          <p:nvPr/>
        </p:nvSpPr>
        <p:spPr>
          <a:xfrm rot="-10285629">
            <a:off x="4140874" y="-2015123"/>
            <a:ext cx="9471588" cy="6049060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3"/>
          <p:cNvSpPr/>
          <p:nvPr/>
        </p:nvSpPr>
        <p:spPr>
          <a:xfrm flipH="1">
            <a:off x="6818628" y="2586663"/>
            <a:ext cx="5766771" cy="368296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3"/>
          <p:cNvSpPr/>
          <p:nvPr/>
        </p:nvSpPr>
        <p:spPr>
          <a:xfrm flipH="1" rot="9748587">
            <a:off x="5601527" y="2021265"/>
            <a:ext cx="8200944" cy="301569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/>
          <p:nvPr/>
        </p:nvSpPr>
        <p:spPr>
          <a:xfrm flipH="1" rot="4102346">
            <a:off x="-2270967" y="3805847"/>
            <a:ext cx="9416338" cy="601377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3"/>
          <p:cNvSpPr/>
          <p:nvPr/>
        </p:nvSpPr>
        <p:spPr>
          <a:xfrm rot="813319">
            <a:off x="-3580677" y="-142572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3"/>
          <p:cNvSpPr txBox="1"/>
          <p:nvPr>
            <p:ph type="title"/>
          </p:nvPr>
        </p:nvSpPr>
        <p:spPr>
          <a:xfrm>
            <a:off x="716550" y="1929275"/>
            <a:ext cx="3855600" cy="1610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6" name="Google Shape;26;p3"/>
          <p:cNvSpPr txBox="1"/>
          <p:nvPr>
            <p:ph hasCustomPrompt="1" idx="2" type="title"/>
          </p:nvPr>
        </p:nvSpPr>
        <p:spPr>
          <a:xfrm>
            <a:off x="723300" y="845239"/>
            <a:ext cx="1498200" cy="112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6000"/>
              <a:buNone/>
              <a:defRPr sz="7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7" name="Google Shape;27;p3"/>
          <p:cNvSpPr txBox="1"/>
          <p:nvPr>
            <p:ph idx="1" type="subTitle"/>
          </p:nvPr>
        </p:nvSpPr>
        <p:spPr>
          <a:xfrm>
            <a:off x="716550" y="3578839"/>
            <a:ext cx="27525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8" name="Google Shape;28;p3"/>
          <p:cNvSpPr/>
          <p:nvPr/>
        </p:nvSpPr>
        <p:spPr>
          <a:xfrm>
            <a:off x="3065327" y="-4200997"/>
            <a:ext cx="7065492" cy="5396392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26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1"/>
          <p:cNvSpPr/>
          <p:nvPr/>
        </p:nvSpPr>
        <p:spPr>
          <a:xfrm rot="-3394465">
            <a:off x="-3638445" y="4611893"/>
            <a:ext cx="8703343" cy="5558223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21"/>
          <p:cNvSpPr/>
          <p:nvPr/>
        </p:nvSpPr>
        <p:spPr>
          <a:xfrm flipH="1">
            <a:off x="-5015862" y="-405297"/>
            <a:ext cx="7065492" cy="5396392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21"/>
          <p:cNvSpPr/>
          <p:nvPr/>
        </p:nvSpPr>
        <p:spPr>
          <a:xfrm flipH="1" rot="-3052073">
            <a:off x="-4888312" y="1110880"/>
            <a:ext cx="7826119" cy="2877865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1"/>
          <p:cNvSpPr/>
          <p:nvPr/>
        </p:nvSpPr>
        <p:spPr>
          <a:xfrm rot="649760">
            <a:off x="-4262669" y="1892117"/>
            <a:ext cx="4974484" cy="1490372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21"/>
          <p:cNvSpPr/>
          <p:nvPr/>
        </p:nvSpPr>
        <p:spPr>
          <a:xfrm flipH="1" rot="-813319">
            <a:off x="4754300" y="-2305086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1"/>
          <p:cNvSpPr/>
          <p:nvPr/>
        </p:nvSpPr>
        <p:spPr>
          <a:xfrm flipH="1" rot="10285603">
            <a:off x="4790126" y="3666917"/>
            <a:ext cx="7471761" cy="477186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21"/>
          <p:cNvSpPr/>
          <p:nvPr/>
        </p:nvSpPr>
        <p:spPr>
          <a:xfrm flipH="1" rot="4726292">
            <a:off x="5414633" y="2626082"/>
            <a:ext cx="7826019" cy="287782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1"/>
          <p:cNvSpPr txBox="1"/>
          <p:nvPr>
            <p:ph type="title"/>
          </p:nvPr>
        </p:nvSpPr>
        <p:spPr>
          <a:xfrm flipH="1"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33"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2"/>
          <p:cNvSpPr txBox="1"/>
          <p:nvPr>
            <p:ph type="title"/>
          </p:nvPr>
        </p:nvSpPr>
        <p:spPr>
          <a:xfrm flipH="1"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5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3"/>
          <p:cNvSpPr/>
          <p:nvPr/>
        </p:nvSpPr>
        <p:spPr>
          <a:xfrm rot="-10285629">
            <a:off x="5066449" y="-2124373"/>
            <a:ext cx="9471588" cy="6049060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23"/>
          <p:cNvSpPr/>
          <p:nvPr/>
        </p:nvSpPr>
        <p:spPr>
          <a:xfrm flipH="1">
            <a:off x="7942003" y="1004988"/>
            <a:ext cx="5766771" cy="368296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23"/>
          <p:cNvSpPr/>
          <p:nvPr/>
        </p:nvSpPr>
        <p:spPr>
          <a:xfrm rot="2839443">
            <a:off x="-308418" y="2442034"/>
            <a:ext cx="6402141" cy="5689181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23"/>
          <p:cNvSpPr/>
          <p:nvPr/>
        </p:nvSpPr>
        <p:spPr>
          <a:xfrm rot="9405665">
            <a:off x="-4305365" y="1281181"/>
            <a:ext cx="7310152" cy="6849835"/>
          </a:xfrm>
          <a:custGeom>
            <a:rect b="b" l="l" r="r" t="t"/>
            <a:pathLst>
              <a:path extrusionOk="0" h="87424" w="93299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23"/>
          <p:cNvSpPr/>
          <p:nvPr/>
        </p:nvSpPr>
        <p:spPr>
          <a:xfrm rot="-1478505">
            <a:off x="-2334601" y="-1000036"/>
            <a:ext cx="7826136" cy="2877871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23"/>
          <p:cNvSpPr/>
          <p:nvPr/>
        </p:nvSpPr>
        <p:spPr>
          <a:xfrm flipH="1" rot="9555841">
            <a:off x="7023452" y="1808506"/>
            <a:ext cx="8200942" cy="3015697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23"/>
          <p:cNvSpPr txBox="1"/>
          <p:nvPr>
            <p:ph type="title"/>
          </p:nvPr>
        </p:nvSpPr>
        <p:spPr>
          <a:xfrm>
            <a:off x="1749775" y="1339400"/>
            <a:ext cx="5644500" cy="153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16" name="Google Shape;216;p23"/>
          <p:cNvSpPr txBox="1"/>
          <p:nvPr>
            <p:ph idx="1" type="subTitle"/>
          </p:nvPr>
        </p:nvSpPr>
        <p:spPr>
          <a:xfrm>
            <a:off x="2153800" y="2874400"/>
            <a:ext cx="4836900" cy="92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3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4"/>
          <p:cNvSpPr/>
          <p:nvPr/>
        </p:nvSpPr>
        <p:spPr>
          <a:xfrm flipH="1" rot="4102360">
            <a:off x="-2758583" y="4129685"/>
            <a:ext cx="7471578" cy="477174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24"/>
          <p:cNvSpPr/>
          <p:nvPr/>
        </p:nvSpPr>
        <p:spPr>
          <a:xfrm rot="813319">
            <a:off x="-4313552" y="-173702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4"/>
          <p:cNvSpPr txBox="1"/>
          <p:nvPr>
            <p:ph idx="1" type="subTitle"/>
          </p:nvPr>
        </p:nvSpPr>
        <p:spPr>
          <a:xfrm>
            <a:off x="723300" y="3021075"/>
            <a:ext cx="3394200" cy="11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21" name="Google Shape;221;p24"/>
          <p:cNvSpPr txBox="1"/>
          <p:nvPr>
            <p:ph type="title"/>
          </p:nvPr>
        </p:nvSpPr>
        <p:spPr>
          <a:xfrm flipH="1">
            <a:off x="719825" y="986925"/>
            <a:ext cx="2888400" cy="1917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5"/>
          <p:cNvSpPr/>
          <p:nvPr/>
        </p:nvSpPr>
        <p:spPr>
          <a:xfrm rot="-10285629">
            <a:off x="4140874" y="-2015123"/>
            <a:ext cx="9471588" cy="6049060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25"/>
          <p:cNvSpPr/>
          <p:nvPr/>
        </p:nvSpPr>
        <p:spPr>
          <a:xfrm flipH="1" rot="4102346">
            <a:off x="-2270967" y="3805847"/>
            <a:ext cx="9416338" cy="601377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25"/>
          <p:cNvSpPr/>
          <p:nvPr/>
        </p:nvSpPr>
        <p:spPr>
          <a:xfrm rot="813319">
            <a:off x="-3580677" y="-142572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5"/>
          <p:cNvSpPr/>
          <p:nvPr/>
        </p:nvSpPr>
        <p:spPr>
          <a:xfrm>
            <a:off x="3065327" y="-4200997"/>
            <a:ext cx="7065492" cy="5396392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25"/>
          <p:cNvSpPr txBox="1"/>
          <p:nvPr>
            <p:ph idx="1" type="subTitle"/>
          </p:nvPr>
        </p:nvSpPr>
        <p:spPr>
          <a:xfrm>
            <a:off x="723300" y="2291463"/>
            <a:ext cx="3035100" cy="138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28" name="Google Shape;228;p25"/>
          <p:cNvSpPr txBox="1"/>
          <p:nvPr>
            <p:ph type="title"/>
          </p:nvPr>
        </p:nvSpPr>
        <p:spPr>
          <a:xfrm flipH="1">
            <a:off x="719825" y="1463638"/>
            <a:ext cx="3035100" cy="711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29" name="Google Shape;229;p25"/>
          <p:cNvSpPr/>
          <p:nvPr/>
        </p:nvSpPr>
        <p:spPr>
          <a:xfrm flipH="1" rot="-649760">
            <a:off x="-3395808" y="4514617"/>
            <a:ext cx="4974484" cy="1490372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8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6"/>
          <p:cNvSpPr/>
          <p:nvPr/>
        </p:nvSpPr>
        <p:spPr>
          <a:xfrm rot="-3394465">
            <a:off x="-4398774" y="4211443"/>
            <a:ext cx="8703343" cy="5558223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26"/>
          <p:cNvSpPr/>
          <p:nvPr/>
        </p:nvSpPr>
        <p:spPr>
          <a:xfrm flipH="1">
            <a:off x="-5015841" y="-1243497"/>
            <a:ext cx="7065492" cy="5396392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6"/>
          <p:cNvSpPr/>
          <p:nvPr/>
        </p:nvSpPr>
        <p:spPr>
          <a:xfrm flipH="1" rot="-3952094">
            <a:off x="-4776410" y="665034"/>
            <a:ext cx="7826127" cy="287786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26"/>
          <p:cNvSpPr/>
          <p:nvPr/>
        </p:nvSpPr>
        <p:spPr>
          <a:xfrm rot="649760">
            <a:off x="-4213998" y="535117"/>
            <a:ext cx="4974484" cy="1490372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26"/>
          <p:cNvSpPr/>
          <p:nvPr/>
        </p:nvSpPr>
        <p:spPr>
          <a:xfrm flipH="1" rot="-813319">
            <a:off x="4527346" y="-3414798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26"/>
          <p:cNvSpPr/>
          <p:nvPr/>
        </p:nvSpPr>
        <p:spPr>
          <a:xfrm flipH="1" rot="10285603">
            <a:off x="4806347" y="3363742"/>
            <a:ext cx="7471761" cy="477186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26"/>
          <p:cNvSpPr/>
          <p:nvPr/>
        </p:nvSpPr>
        <p:spPr>
          <a:xfrm flipH="1" rot="5626330">
            <a:off x="3918525" y="675664"/>
            <a:ext cx="7826010" cy="2877825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26"/>
          <p:cNvSpPr txBox="1"/>
          <p:nvPr>
            <p:ph idx="1" type="body"/>
          </p:nvPr>
        </p:nvSpPr>
        <p:spPr>
          <a:xfrm>
            <a:off x="1514900" y="1868725"/>
            <a:ext cx="3850500" cy="23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400"/>
            </a:lvl1pPr>
            <a:lvl2pPr indent="-3302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indent="-32385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indent="-32385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indent="-3302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5pPr>
            <a:lvl6pPr indent="-3302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/>
            </a:lvl6pPr>
            <a:lvl7pPr indent="-31115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indent="-31115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indent="-3302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Font typeface="Nunito Light"/>
              <a:buChar char="■"/>
              <a:defRPr/>
            </a:lvl9pPr>
          </a:lstStyle>
          <a:p/>
        </p:txBody>
      </p:sp>
      <p:sp>
        <p:nvSpPr>
          <p:cNvPr id="239" name="Google Shape;239;p26"/>
          <p:cNvSpPr txBox="1"/>
          <p:nvPr>
            <p:ph type="title"/>
          </p:nvPr>
        </p:nvSpPr>
        <p:spPr>
          <a:xfrm>
            <a:off x="1514900" y="922175"/>
            <a:ext cx="4812300" cy="90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23"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7"/>
          <p:cNvSpPr/>
          <p:nvPr/>
        </p:nvSpPr>
        <p:spPr>
          <a:xfrm flipH="1" rot="7585667">
            <a:off x="-5466599" y="794591"/>
            <a:ext cx="9471614" cy="6049076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27"/>
          <p:cNvSpPr/>
          <p:nvPr/>
        </p:nvSpPr>
        <p:spPr>
          <a:xfrm rot="-5902333">
            <a:off x="3975367" y="2957142"/>
            <a:ext cx="9416513" cy="6013886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27"/>
          <p:cNvSpPr/>
          <p:nvPr/>
        </p:nvSpPr>
        <p:spPr>
          <a:xfrm flipH="1" rot="-2613329">
            <a:off x="5160201" y="-3949042"/>
            <a:ext cx="6402056" cy="5689105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27"/>
          <p:cNvSpPr/>
          <p:nvPr/>
        </p:nvSpPr>
        <p:spPr>
          <a:xfrm flipH="1" rot="-2700000">
            <a:off x="-4428810" y="-2266646"/>
            <a:ext cx="7065482" cy="5396362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27"/>
          <p:cNvSpPr txBox="1"/>
          <p:nvPr>
            <p:ph idx="1" type="subTitle"/>
          </p:nvPr>
        </p:nvSpPr>
        <p:spPr>
          <a:xfrm>
            <a:off x="4959025" y="2291463"/>
            <a:ext cx="3035100" cy="138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46" name="Google Shape;246;p27"/>
          <p:cNvSpPr txBox="1"/>
          <p:nvPr>
            <p:ph type="title"/>
          </p:nvPr>
        </p:nvSpPr>
        <p:spPr>
          <a:xfrm flipH="1">
            <a:off x="4955550" y="1463638"/>
            <a:ext cx="3035100" cy="711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47" name="Google Shape;247;p27"/>
          <p:cNvSpPr/>
          <p:nvPr/>
        </p:nvSpPr>
        <p:spPr>
          <a:xfrm rot="-1150203">
            <a:off x="7474328" y="896864"/>
            <a:ext cx="4974547" cy="1490391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25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8"/>
          <p:cNvSpPr txBox="1"/>
          <p:nvPr>
            <p:ph idx="1" type="subTitle"/>
          </p:nvPr>
        </p:nvSpPr>
        <p:spPr>
          <a:xfrm>
            <a:off x="4349577" y="2925675"/>
            <a:ext cx="4081200" cy="11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50" name="Google Shape;250;p28"/>
          <p:cNvSpPr txBox="1"/>
          <p:nvPr>
            <p:ph type="title"/>
          </p:nvPr>
        </p:nvSpPr>
        <p:spPr>
          <a:xfrm flipH="1">
            <a:off x="4349575" y="1266675"/>
            <a:ext cx="4081200" cy="154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51" name="Google Shape;251;p28"/>
          <p:cNvSpPr/>
          <p:nvPr/>
        </p:nvSpPr>
        <p:spPr>
          <a:xfrm flipH="1" rot="4102360">
            <a:off x="4431017" y="3716310"/>
            <a:ext cx="7471578" cy="477174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28"/>
          <p:cNvSpPr/>
          <p:nvPr/>
        </p:nvSpPr>
        <p:spPr>
          <a:xfrm rot="813319">
            <a:off x="4927123" y="-2579698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28"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9"/>
          <p:cNvSpPr/>
          <p:nvPr/>
        </p:nvSpPr>
        <p:spPr>
          <a:xfrm rot="3214333">
            <a:off x="-5499024" y="-2387504"/>
            <a:ext cx="9471614" cy="6049076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29"/>
          <p:cNvSpPr/>
          <p:nvPr/>
        </p:nvSpPr>
        <p:spPr>
          <a:xfrm flipH="1" rot="-4897667">
            <a:off x="4234767" y="-2245089"/>
            <a:ext cx="9416513" cy="6013886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29"/>
          <p:cNvSpPr/>
          <p:nvPr/>
        </p:nvSpPr>
        <p:spPr>
          <a:xfrm rot="-8186671">
            <a:off x="3376801" y="4110400"/>
            <a:ext cx="6402056" cy="5689105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29"/>
          <p:cNvSpPr/>
          <p:nvPr/>
        </p:nvSpPr>
        <p:spPr>
          <a:xfrm rot="-8100000">
            <a:off x="-4461235" y="1326447"/>
            <a:ext cx="7065482" cy="5396362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29"/>
          <p:cNvSpPr txBox="1"/>
          <p:nvPr>
            <p:ph idx="1" type="subTitle"/>
          </p:nvPr>
        </p:nvSpPr>
        <p:spPr>
          <a:xfrm>
            <a:off x="1536900" y="2291463"/>
            <a:ext cx="3035100" cy="138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59" name="Google Shape;259;p29"/>
          <p:cNvSpPr/>
          <p:nvPr/>
        </p:nvSpPr>
        <p:spPr>
          <a:xfrm flipH="1" rot="-9649797">
            <a:off x="6371853" y="4455308"/>
            <a:ext cx="4974547" cy="1490391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29"/>
          <p:cNvSpPr txBox="1"/>
          <p:nvPr>
            <p:ph type="title"/>
          </p:nvPr>
        </p:nvSpPr>
        <p:spPr>
          <a:xfrm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CUSTOM_38"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0"/>
          <p:cNvSpPr/>
          <p:nvPr/>
        </p:nvSpPr>
        <p:spPr>
          <a:xfrm flipH="1" rot="3394465">
            <a:off x="3077084" y="3433218"/>
            <a:ext cx="8703343" cy="5558223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30"/>
          <p:cNvSpPr/>
          <p:nvPr/>
        </p:nvSpPr>
        <p:spPr>
          <a:xfrm>
            <a:off x="5867027" y="-1243497"/>
            <a:ext cx="7065492" cy="5396392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30"/>
          <p:cNvSpPr/>
          <p:nvPr/>
        </p:nvSpPr>
        <p:spPr>
          <a:xfrm rot="3952094">
            <a:off x="4681686" y="-32116"/>
            <a:ext cx="7826127" cy="287786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30"/>
          <p:cNvSpPr/>
          <p:nvPr/>
        </p:nvSpPr>
        <p:spPr>
          <a:xfrm flipH="1" rot="-649760">
            <a:off x="7075142" y="-713258"/>
            <a:ext cx="4974484" cy="1490372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30"/>
          <p:cNvSpPr/>
          <p:nvPr/>
        </p:nvSpPr>
        <p:spPr>
          <a:xfrm rot="813319">
            <a:off x="-2477752" y="-307432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30"/>
          <p:cNvSpPr/>
          <p:nvPr/>
        </p:nvSpPr>
        <p:spPr>
          <a:xfrm rot="-10285603">
            <a:off x="-4701904" y="3752842"/>
            <a:ext cx="7471761" cy="477186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30"/>
          <p:cNvSpPr/>
          <p:nvPr/>
        </p:nvSpPr>
        <p:spPr>
          <a:xfrm rot="-7426355">
            <a:off x="-4666092" y="1132830"/>
            <a:ext cx="7826046" cy="287783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30"/>
          <p:cNvSpPr txBox="1"/>
          <p:nvPr>
            <p:ph type="title"/>
          </p:nvPr>
        </p:nvSpPr>
        <p:spPr>
          <a:xfrm flipH="1"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70" name="Google Shape;270;p30"/>
          <p:cNvSpPr txBox="1"/>
          <p:nvPr>
            <p:ph idx="1" type="body"/>
          </p:nvPr>
        </p:nvSpPr>
        <p:spPr>
          <a:xfrm>
            <a:off x="1545450" y="1330100"/>
            <a:ext cx="6053100" cy="337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/>
          <p:nvPr/>
        </p:nvSpPr>
        <p:spPr>
          <a:xfrm rot="813319">
            <a:off x="-704002" y="2342077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4"/>
          <p:cNvSpPr/>
          <p:nvPr/>
        </p:nvSpPr>
        <p:spPr>
          <a:xfrm rot="-5553048">
            <a:off x="-3421688" y="1600648"/>
            <a:ext cx="5990367" cy="5613156"/>
          </a:xfrm>
          <a:custGeom>
            <a:rect b="b" l="l" r="r" t="t"/>
            <a:pathLst>
              <a:path extrusionOk="0" h="87424" w="93299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rgbClr val="AC9078">
              <a:alpha val="72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4"/>
          <p:cNvSpPr/>
          <p:nvPr/>
        </p:nvSpPr>
        <p:spPr>
          <a:xfrm flipH="1" rot="-1460553">
            <a:off x="6702382" y="-661835"/>
            <a:ext cx="7471555" cy="4771732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4"/>
          <p:cNvSpPr/>
          <p:nvPr/>
        </p:nvSpPr>
        <p:spPr>
          <a:xfrm rot="3657786">
            <a:off x="7243056" y="893138"/>
            <a:ext cx="4558957" cy="1365879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4"/>
          <p:cNvSpPr/>
          <p:nvPr/>
        </p:nvSpPr>
        <p:spPr>
          <a:xfrm rot="3624623">
            <a:off x="5761668" y="608449"/>
            <a:ext cx="7826028" cy="2877832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4"/>
          <p:cNvSpPr txBox="1"/>
          <p:nvPr>
            <p:ph type="title"/>
          </p:nvPr>
        </p:nvSpPr>
        <p:spPr>
          <a:xfrm>
            <a:off x="720000" y="437700"/>
            <a:ext cx="77028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720000" y="1095450"/>
            <a:ext cx="7702800" cy="3610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250">
                <a:latin typeface="Manrope"/>
                <a:ea typeface="Manrope"/>
                <a:cs typeface="Manrope"/>
                <a:sym typeface="Manrope"/>
              </a:defRPr>
            </a:lvl1pPr>
            <a:lvl2pPr indent="-3302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1"/>
          <p:cNvSpPr/>
          <p:nvPr/>
        </p:nvSpPr>
        <p:spPr>
          <a:xfrm flipH="1" rot="-859945">
            <a:off x="5665328" y="3096461"/>
            <a:ext cx="4772748" cy="4241345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31"/>
          <p:cNvSpPr/>
          <p:nvPr/>
        </p:nvSpPr>
        <p:spPr>
          <a:xfrm>
            <a:off x="-4528356" y="1004988"/>
            <a:ext cx="5766771" cy="368296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31"/>
          <p:cNvSpPr/>
          <p:nvPr/>
        </p:nvSpPr>
        <p:spPr>
          <a:xfrm flipH="1" rot="-9405665">
            <a:off x="6846081" y="1281156"/>
            <a:ext cx="7310152" cy="6849835"/>
          </a:xfrm>
          <a:custGeom>
            <a:rect b="b" l="l" r="r" t="t"/>
            <a:pathLst>
              <a:path extrusionOk="0" h="87424" w="93299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31"/>
          <p:cNvSpPr/>
          <p:nvPr/>
        </p:nvSpPr>
        <p:spPr>
          <a:xfrm flipH="1" rot="1478505">
            <a:off x="1794833" y="-2111786"/>
            <a:ext cx="7826136" cy="2877871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31"/>
          <p:cNvSpPr/>
          <p:nvPr/>
        </p:nvSpPr>
        <p:spPr>
          <a:xfrm flipH="1" rot="9524149">
            <a:off x="-6659422" y="-2925302"/>
            <a:ext cx="9471569" cy="604904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31"/>
          <p:cNvSpPr/>
          <p:nvPr/>
        </p:nvSpPr>
        <p:spPr>
          <a:xfrm rot="-9555841">
            <a:off x="-6785773" y="1808506"/>
            <a:ext cx="8200942" cy="3015697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31"/>
          <p:cNvSpPr txBox="1"/>
          <p:nvPr>
            <p:ph type="title"/>
          </p:nvPr>
        </p:nvSpPr>
        <p:spPr>
          <a:xfrm>
            <a:off x="1699900" y="2520537"/>
            <a:ext cx="27369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79" name="Google Shape;279;p31"/>
          <p:cNvSpPr txBox="1"/>
          <p:nvPr>
            <p:ph idx="1" type="subTitle"/>
          </p:nvPr>
        </p:nvSpPr>
        <p:spPr>
          <a:xfrm>
            <a:off x="1699975" y="3065348"/>
            <a:ext cx="2736900" cy="103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80" name="Google Shape;280;p31"/>
          <p:cNvSpPr txBox="1"/>
          <p:nvPr>
            <p:ph idx="2" type="title"/>
          </p:nvPr>
        </p:nvSpPr>
        <p:spPr>
          <a:xfrm>
            <a:off x="4707338" y="2520537"/>
            <a:ext cx="27366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81" name="Google Shape;281;p31"/>
          <p:cNvSpPr txBox="1"/>
          <p:nvPr>
            <p:ph idx="3" type="subTitle"/>
          </p:nvPr>
        </p:nvSpPr>
        <p:spPr>
          <a:xfrm>
            <a:off x="4707501" y="3065348"/>
            <a:ext cx="2736600" cy="103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82" name="Google Shape;282;p31"/>
          <p:cNvSpPr txBox="1"/>
          <p:nvPr>
            <p:ph idx="4" type="title"/>
          </p:nvPr>
        </p:nvSpPr>
        <p:spPr>
          <a:xfrm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9"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2"/>
          <p:cNvSpPr txBox="1"/>
          <p:nvPr>
            <p:ph type="title"/>
          </p:nvPr>
        </p:nvSpPr>
        <p:spPr>
          <a:xfrm flipH="1">
            <a:off x="720000" y="438912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85" name="Google Shape;285;p32"/>
          <p:cNvSpPr txBox="1"/>
          <p:nvPr>
            <p:ph idx="2" type="title"/>
          </p:nvPr>
        </p:nvSpPr>
        <p:spPr>
          <a:xfrm>
            <a:off x="4572012" y="3186751"/>
            <a:ext cx="23253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86" name="Google Shape;286;p32"/>
          <p:cNvSpPr txBox="1"/>
          <p:nvPr>
            <p:ph idx="1" type="subTitle"/>
          </p:nvPr>
        </p:nvSpPr>
        <p:spPr>
          <a:xfrm>
            <a:off x="4572037" y="3694826"/>
            <a:ext cx="23253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87" name="Google Shape;287;p32"/>
          <p:cNvSpPr txBox="1"/>
          <p:nvPr>
            <p:ph idx="3" type="title"/>
          </p:nvPr>
        </p:nvSpPr>
        <p:spPr>
          <a:xfrm>
            <a:off x="4572000" y="1747851"/>
            <a:ext cx="23253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88" name="Google Shape;288;p32"/>
          <p:cNvSpPr txBox="1"/>
          <p:nvPr>
            <p:ph idx="4" type="subTitle"/>
          </p:nvPr>
        </p:nvSpPr>
        <p:spPr>
          <a:xfrm>
            <a:off x="4572025" y="2255926"/>
            <a:ext cx="23253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89" name="Google Shape;289;p32"/>
          <p:cNvSpPr/>
          <p:nvPr/>
        </p:nvSpPr>
        <p:spPr>
          <a:xfrm flipH="1" rot="-813319">
            <a:off x="7030742" y="-142572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31"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3"/>
          <p:cNvSpPr/>
          <p:nvPr/>
        </p:nvSpPr>
        <p:spPr>
          <a:xfrm rot="-9940055">
            <a:off x="6313853" y="-2245551"/>
            <a:ext cx="4772748" cy="4241345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33"/>
          <p:cNvSpPr/>
          <p:nvPr/>
        </p:nvSpPr>
        <p:spPr>
          <a:xfrm flipH="1" rot="10800000">
            <a:off x="-4512131" y="0"/>
            <a:ext cx="5766771" cy="368296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33"/>
          <p:cNvSpPr/>
          <p:nvPr/>
        </p:nvSpPr>
        <p:spPr>
          <a:xfrm rot="405705">
            <a:off x="6781192" y="537430"/>
            <a:ext cx="7309974" cy="6849668"/>
          </a:xfrm>
          <a:custGeom>
            <a:rect b="b" l="l" r="r" t="t"/>
            <a:pathLst>
              <a:path extrusionOk="0" h="87424" w="93299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33"/>
          <p:cNvSpPr/>
          <p:nvPr/>
        </p:nvSpPr>
        <p:spPr>
          <a:xfrm rot="10221505">
            <a:off x="2162666" y="4072255"/>
            <a:ext cx="7826058" cy="2877843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33"/>
          <p:cNvSpPr/>
          <p:nvPr/>
        </p:nvSpPr>
        <p:spPr>
          <a:xfrm rot="1275851">
            <a:off x="-7113372" y="1815710"/>
            <a:ext cx="9471569" cy="604904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33"/>
          <p:cNvSpPr/>
          <p:nvPr/>
        </p:nvSpPr>
        <p:spPr>
          <a:xfrm flipH="1" rot="-1244159">
            <a:off x="-7039848" y="-79298"/>
            <a:ext cx="8200942" cy="3015697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33"/>
          <p:cNvSpPr txBox="1"/>
          <p:nvPr>
            <p:ph type="title"/>
          </p:nvPr>
        </p:nvSpPr>
        <p:spPr>
          <a:xfrm>
            <a:off x="2014775" y="1710525"/>
            <a:ext cx="51141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98" name="Google Shape;298;p33"/>
          <p:cNvSpPr txBox="1"/>
          <p:nvPr>
            <p:ph idx="1" type="subTitle"/>
          </p:nvPr>
        </p:nvSpPr>
        <p:spPr>
          <a:xfrm>
            <a:off x="2014925" y="2255348"/>
            <a:ext cx="51141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99" name="Google Shape;299;p33"/>
          <p:cNvSpPr txBox="1"/>
          <p:nvPr>
            <p:ph idx="2" type="title"/>
          </p:nvPr>
        </p:nvSpPr>
        <p:spPr>
          <a:xfrm>
            <a:off x="2014780" y="3258850"/>
            <a:ext cx="51138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00" name="Google Shape;300;p33"/>
          <p:cNvSpPr txBox="1"/>
          <p:nvPr>
            <p:ph idx="3" type="subTitle"/>
          </p:nvPr>
        </p:nvSpPr>
        <p:spPr>
          <a:xfrm>
            <a:off x="2015075" y="3803672"/>
            <a:ext cx="51138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01" name="Google Shape;301;p33"/>
          <p:cNvSpPr txBox="1"/>
          <p:nvPr>
            <p:ph idx="4" type="title"/>
          </p:nvPr>
        </p:nvSpPr>
        <p:spPr>
          <a:xfrm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4"/>
          <p:cNvSpPr/>
          <p:nvPr/>
        </p:nvSpPr>
        <p:spPr>
          <a:xfrm rot="-10285629">
            <a:off x="6057524" y="-2124373"/>
            <a:ext cx="9471588" cy="6049060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34"/>
          <p:cNvSpPr/>
          <p:nvPr/>
        </p:nvSpPr>
        <p:spPr>
          <a:xfrm flipH="1">
            <a:off x="7942003" y="1004988"/>
            <a:ext cx="5766771" cy="368296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34"/>
          <p:cNvSpPr/>
          <p:nvPr/>
        </p:nvSpPr>
        <p:spPr>
          <a:xfrm rot="2839443">
            <a:off x="-308418" y="2442034"/>
            <a:ext cx="6402141" cy="5689181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34"/>
          <p:cNvSpPr/>
          <p:nvPr/>
        </p:nvSpPr>
        <p:spPr>
          <a:xfrm rot="9405665">
            <a:off x="-4880740" y="1281181"/>
            <a:ext cx="7310152" cy="6849835"/>
          </a:xfrm>
          <a:custGeom>
            <a:rect b="b" l="l" r="r" t="t"/>
            <a:pathLst>
              <a:path extrusionOk="0" h="87424" w="93299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34"/>
          <p:cNvSpPr/>
          <p:nvPr/>
        </p:nvSpPr>
        <p:spPr>
          <a:xfrm rot="-1478505">
            <a:off x="-2334601" y="-1000036"/>
            <a:ext cx="7826136" cy="2877871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34"/>
          <p:cNvSpPr/>
          <p:nvPr/>
        </p:nvSpPr>
        <p:spPr>
          <a:xfrm flipH="1" rot="9555841">
            <a:off x="7801702" y="1808506"/>
            <a:ext cx="8200942" cy="3015697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34"/>
          <p:cNvSpPr txBox="1"/>
          <p:nvPr>
            <p:ph type="title"/>
          </p:nvPr>
        </p:nvSpPr>
        <p:spPr>
          <a:xfrm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10" name="Google Shape;310;p34"/>
          <p:cNvSpPr txBox="1"/>
          <p:nvPr>
            <p:ph idx="2" type="title"/>
          </p:nvPr>
        </p:nvSpPr>
        <p:spPr>
          <a:xfrm>
            <a:off x="1164025" y="1617575"/>
            <a:ext cx="20457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11" name="Google Shape;311;p34"/>
          <p:cNvSpPr txBox="1"/>
          <p:nvPr>
            <p:ph idx="1" type="subTitle"/>
          </p:nvPr>
        </p:nvSpPr>
        <p:spPr>
          <a:xfrm>
            <a:off x="1164075" y="2151959"/>
            <a:ext cx="2045700" cy="9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12" name="Google Shape;312;p34"/>
          <p:cNvSpPr txBox="1"/>
          <p:nvPr>
            <p:ph idx="3" type="title"/>
          </p:nvPr>
        </p:nvSpPr>
        <p:spPr>
          <a:xfrm>
            <a:off x="3549063" y="1617575"/>
            <a:ext cx="20457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13" name="Google Shape;313;p34"/>
          <p:cNvSpPr txBox="1"/>
          <p:nvPr>
            <p:ph idx="4" type="subTitle"/>
          </p:nvPr>
        </p:nvSpPr>
        <p:spPr>
          <a:xfrm>
            <a:off x="3549150" y="2151959"/>
            <a:ext cx="2045700" cy="9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14" name="Google Shape;314;p34"/>
          <p:cNvSpPr txBox="1"/>
          <p:nvPr>
            <p:ph idx="5" type="title"/>
          </p:nvPr>
        </p:nvSpPr>
        <p:spPr>
          <a:xfrm>
            <a:off x="5934100" y="1617575"/>
            <a:ext cx="20457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15" name="Google Shape;315;p34"/>
          <p:cNvSpPr txBox="1"/>
          <p:nvPr>
            <p:ph idx="6" type="subTitle"/>
          </p:nvPr>
        </p:nvSpPr>
        <p:spPr>
          <a:xfrm>
            <a:off x="5934225" y="2151959"/>
            <a:ext cx="2045700" cy="9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22"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5"/>
          <p:cNvSpPr/>
          <p:nvPr/>
        </p:nvSpPr>
        <p:spPr>
          <a:xfrm flipH="1" rot="10285629">
            <a:off x="-7063092" y="-2367548"/>
            <a:ext cx="9471588" cy="6049060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35"/>
          <p:cNvSpPr/>
          <p:nvPr/>
        </p:nvSpPr>
        <p:spPr>
          <a:xfrm>
            <a:off x="-4432130" y="1685938"/>
            <a:ext cx="5766771" cy="368296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35"/>
          <p:cNvSpPr/>
          <p:nvPr/>
        </p:nvSpPr>
        <p:spPr>
          <a:xfrm flipH="1" rot="-2839443">
            <a:off x="2550622" y="3252659"/>
            <a:ext cx="6402141" cy="5689181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35"/>
          <p:cNvSpPr/>
          <p:nvPr/>
        </p:nvSpPr>
        <p:spPr>
          <a:xfrm flipH="1" rot="-10305679">
            <a:off x="6458116" y="671626"/>
            <a:ext cx="7310080" cy="6849767"/>
          </a:xfrm>
          <a:custGeom>
            <a:rect b="b" l="l" r="r" t="t"/>
            <a:pathLst>
              <a:path extrusionOk="0" h="87424" w="93299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35"/>
          <p:cNvSpPr/>
          <p:nvPr/>
        </p:nvSpPr>
        <p:spPr>
          <a:xfrm flipH="1" rot="1478505">
            <a:off x="3777012" y="-1076247"/>
            <a:ext cx="7826136" cy="2877871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35"/>
          <p:cNvSpPr/>
          <p:nvPr/>
        </p:nvSpPr>
        <p:spPr>
          <a:xfrm rot="-9555841">
            <a:off x="-6505500" y="2494306"/>
            <a:ext cx="8200942" cy="3015697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35"/>
          <p:cNvSpPr txBox="1"/>
          <p:nvPr>
            <p:ph type="title"/>
          </p:nvPr>
        </p:nvSpPr>
        <p:spPr>
          <a:xfrm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24" name="Google Shape;324;p35"/>
          <p:cNvSpPr txBox="1"/>
          <p:nvPr>
            <p:ph idx="2" type="title"/>
          </p:nvPr>
        </p:nvSpPr>
        <p:spPr>
          <a:xfrm>
            <a:off x="1164025" y="2912975"/>
            <a:ext cx="20457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25" name="Google Shape;325;p35"/>
          <p:cNvSpPr txBox="1"/>
          <p:nvPr>
            <p:ph idx="1" type="subTitle"/>
          </p:nvPr>
        </p:nvSpPr>
        <p:spPr>
          <a:xfrm>
            <a:off x="1164075" y="3447359"/>
            <a:ext cx="2045700" cy="9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26" name="Google Shape;326;p35"/>
          <p:cNvSpPr txBox="1"/>
          <p:nvPr>
            <p:ph idx="3" type="title"/>
          </p:nvPr>
        </p:nvSpPr>
        <p:spPr>
          <a:xfrm>
            <a:off x="3549063" y="2379575"/>
            <a:ext cx="20457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27" name="Google Shape;327;p35"/>
          <p:cNvSpPr txBox="1"/>
          <p:nvPr>
            <p:ph idx="4" type="subTitle"/>
          </p:nvPr>
        </p:nvSpPr>
        <p:spPr>
          <a:xfrm>
            <a:off x="3549150" y="2913959"/>
            <a:ext cx="2045700" cy="9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28" name="Google Shape;328;p35"/>
          <p:cNvSpPr txBox="1"/>
          <p:nvPr>
            <p:ph idx="5" type="title"/>
          </p:nvPr>
        </p:nvSpPr>
        <p:spPr>
          <a:xfrm>
            <a:off x="5934100" y="2912975"/>
            <a:ext cx="20457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29" name="Google Shape;329;p35"/>
          <p:cNvSpPr txBox="1"/>
          <p:nvPr>
            <p:ph idx="6" type="subTitle"/>
          </p:nvPr>
        </p:nvSpPr>
        <p:spPr>
          <a:xfrm>
            <a:off x="5934225" y="3447359"/>
            <a:ext cx="2045700" cy="9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34"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6"/>
          <p:cNvSpPr txBox="1"/>
          <p:nvPr>
            <p:ph type="title"/>
          </p:nvPr>
        </p:nvSpPr>
        <p:spPr>
          <a:xfrm>
            <a:off x="2077025" y="1518376"/>
            <a:ext cx="18150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32" name="Google Shape;332;p36"/>
          <p:cNvSpPr txBox="1"/>
          <p:nvPr>
            <p:ph idx="1" type="subTitle"/>
          </p:nvPr>
        </p:nvSpPr>
        <p:spPr>
          <a:xfrm>
            <a:off x="2077175" y="2063201"/>
            <a:ext cx="5909100" cy="4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33" name="Google Shape;333;p36"/>
          <p:cNvSpPr txBox="1"/>
          <p:nvPr>
            <p:ph idx="2" type="title"/>
          </p:nvPr>
        </p:nvSpPr>
        <p:spPr>
          <a:xfrm>
            <a:off x="2077027" y="2577126"/>
            <a:ext cx="18150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34" name="Google Shape;334;p36"/>
          <p:cNvSpPr txBox="1"/>
          <p:nvPr>
            <p:ph idx="3" type="subTitle"/>
          </p:nvPr>
        </p:nvSpPr>
        <p:spPr>
          <a:xfrm>
            <a:off x="2077350" y="3121951"/>
            <a:ext cx="5908800" cy="4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35" name="Google Shape;335;p36"/>
          <p:cNvSpPr txBox="1"/>
          <p:nvPr>
            <p:ph idx="4" type="title"/>
          </p:nvPr>
        </p:nvSpPr>
        <p:spPr>
          <a:xfrm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36" name="Google Shape;336;p36"/>
          <p:cNvSpPr/>
          <p:nvPr/>
        </p:nvSpPr>
        <p:spPr>
          <a:xfrm flipH="1" rot="10285629">
            <a:off x="-6531342" y="-2121798"/>
            <a:ext cx="9471588" cy="6049060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36"/>
          <p:cNvSpPr/>
          <p:nvPr/>
        </p:nvSpPr>
        <p:spPr>
          <a:xfrm>
            <a:off x="-4516430" y="1004988"/>
            <a:ext cx="5766771" cy="368296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36"/>
          <p:cNvSpPr/>
          <p:nvPr/>
        </p:nvSpPr>
        <p:spPr>
          <a:xfrm flipH="1" rot="-2839443">
            <a:off x="877472" y="3220259"/>
            <a:ext cx="6402141" cy="5689181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36"/>
          <p:cNvSpPr/>
          <p:nvPr/>
        </p:nvSpPr>
        <p:spPr>
          <a:xfrm flipH="1" rot="-10305679">
            <a:off x="6411091" y="301976"/>
            <a:ext cx="7310080" cy="6849767"/>
          </a:xfrm>
          <a:custGeom>
            <a:rect b="b" l="l" r="r" t="t"/>
            <a:pathLst>
              <a:path extrusionOk="0" h="87424" w="93299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36"/>
          <p:cNvSpPr/>
          <p:nvPr/>
        </p:nvSpPr>
        <p:spPr>
          <a:xfrm flipH="1" rot="3278516">
            <a:off x="4649136" y="-366101"/>
            <a:ext cx="7826271" cy="2877921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36"/>
          <p:cNvSpPr/>
          <p:nvPr/>
        </p:nvSpPr>
        <p:spPr>
          <a:xfrm rot="-9555841">
            <a:off x="-6466450" y="2570506"/>
            <a:ext cx="8200942" cy="3015697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p36"/>
          <p:cNvSpPr txBox="1"/>
          <p:nvPr>
            <p:ph idx="5" type="title"/>
          </p:nvPr>
        </p:nvSpPr>
        <p:spPr>
          <a:xfrm>
            <a:off x="2077027" y="3635876"/>
            <a:ext cx="18150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43" name="Google Shape;343;p36"/>
          <p:cNvSpPr txBox="1"/>
          <p:nvPr>
            <p:ph idx="6" type="subTitle"/>
          </p:nvPr>
        </p:nvSpPr>
        <p:spPr>
          <a:xfrm>
            <a:off x="2077350" y="4180701"/>
            <a:ext cx="5908800" cy="4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7"/>
          <p:cNvSpPr/>
          <p:nvPr/>
        </p:nvSpPr>
        <p:spPr>
          <a:xfrm flipH="1" rot="4102360">
            <a:off x="-2512533" y="4030635"/>
            <a:ext cx="7471578" cy="477174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37"/>
          <p:cNvSpPr/>
          <p:nvPr/>
        </p:nvSpPr>
        <p:spPr>
          <a:xfrm rot="813319">
            <a:off x="-4129602" y="-173702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669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37"/>
          <p:cNvSpPr/>
          <p:nvPr/>
        </p:nvSpPr>
        <p:spPr>
          <a:xfrm flipH="1" rot="3394465">
            <a:off x="5593334" y="2171418"/>
            <a:ext cx="8703343" cy="5558223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2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37"/>
          <p:cNvSpPr/>
          <p:nvPr/>
        </p:nvSpPr>
        <p:spPr>
          <a:xfrm rot="-10285603">
            <a:off x="6336471" y="-2917283"/>
            <a:ext cx="7471761" cy="477186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37"/>
          <p:cNvSpPr/>
          <p:nvPr/>
        </p:nvSpPr>
        <p:spPr>
          <a:xfrm rot="-2238616">
            <a:off x="-4635728" y="470344"/>
            <a:ext cx="7826078" cy="2877850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37"/>
          <p:cNvSpPr txBox="1"/>
          <p:nvPr>
            <p:ph type="title"/>
          </p:nvPr>
        </p:nvSpPr>
        <p:spPr>
          <a:xfrm>
            <a:off x="5664001" y="1703625"/>
            <a:ext cx="22272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51" name="Google Shape;351;p37"/>
          <p:cNvSpPr txBox="1"/>
          <p:nvPr>
            <p:ph idx="1" type="subTitle"/>
          </p:nvPr>
        </p:nvSpPr>
        <p:spPr>
          <a:xfrm>
            <a:off x="5664053" y="2135500"/>
            <a:ext cx="25086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52" name="Google Shape;352;p37"/>
          <p:cNvSpPr txBox="1"/>
          <p:nvPr>
            <p:ph idx="2" type="title"/>
          </p:nvPr>
        </p:nvSpPr>
        <p:spPr>
          <a:xfrm>
            <a:off x="5664001" y="3198000"/>
            <a:ext cx="22272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53" name="Google Shape;353;p37"/>
          <p:cNvSpPr txBox="1"/>
          <p:nvPr>
            <p:ph idx="3" type="subTitle"/>
          </p:nvPr>
        </p:nvSpPr>
        <p:spPr>
          <a:xfrm>
            <a:off x="5664025" y="3629875"/>
            <a:ext cx="25086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54" name="Google Shape;354;p37"/>
          <p:cNvSpPr txBox="1"/>
          <p:nvPr>
            <p:ph idx="4" type="title"/>
          </p:nvPr>
        </p:nvSpPr>
        <p:spPr>
          <a:xfrm>
            <a:off x="1252726" y="1703625"/>
            <a:ext cx="22272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55" name="Google Shape;355;p37"/>
          <p:cNvSpPr txBox="1"/>
          <p:nvPr>
            <p:ph idx="5" type="subTitle"/>
          </p:nvPr>
        </p:nvSpPr>
        <p:spPr>
          <a:xfrm>
            <a:off x="971503" y="2135500"/>
            <a:ext cx="25086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56" name="Google Shape;356;p37"/>
          <p:cNvSpPr txBox="1"/>
          <p:nvPr>
            <p:ph idx="6" type="title"/>
          </p:nvPr>
        </p:nvSpPr>
        <p:spPr>
          <a:xfrm>
            <a:off x="1252726" y="3198000"/>
            <a:ext cx="22272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57" name="Google Shape;357;p37"/>
          <p:cNvSpPr txBox="1"/>
          <p:nvPr>
            <p:ph idx="7" type="subTitle"/>
          </p:nvPr>
        </p:nvSpPr>
        <p:spPr>
          <a:xfrm>
            <a:off x="971475" y="3629875"/>
            <a:ext cx="25086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58" name="Google Shape;358;p37"/>
          <p:cNvSpPr txBox="1"/>
          <p:nvPr>
            <p:ph idx="8" type="title"/>
          </p:nvPr>
        </p:nvSpPr>
        <p:spPr>
          <a:xfrm flipH="1"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5_1"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38"/>
          <p:cNvSpPr/>
          <p:nvPr/>
        </p:nvSpPr>
        <p:spPr>
          <a:xfrm flipH="1" rot="3394465">
            <a:off x="5593334" y="2171418"/>
            <a:ext cx="8703343" cy="5558223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2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p38"/>
          <p:cNvSpPr/>
          <p:nvPr/>
        </p:nvSpPr>
        <p:spPr>
          <a:xfrm rot="-10285603">
            <a:off x="5869521" y="-2917283"/>
            <a:ext cx="7471761" cy="477186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38"/>
          <p:cNvSpPr txBox="1"/>
          <p:nvPr>
            <p:ph type="title"/>
          </p:nvPr>
        </p:nvSpPr>
        <p:spPr>
          <a:xfrm flipH="1">
            <a:off x="3993600" y="437700"/>
            <a:ext cx="44109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63" name="Google Shape;363;p38"/>
          <p:cNvSpPr txBox="1"/>
          <p:nvPr>
            <p:ph idx="2" type="title"/>
          </p:nvPr>
        </p:nvSpPr>
        <p:spPr>
          <a:xfrm>
            <a:off x="4157088" y="2211700"/>
            <a:ext cx="1454400" cy="92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64" name="Google Shape;364;p38"/>
          <p:cNvSpPr txBox="1"/>
          <p:nvPr>
            <p:ph idx="1" type="subTitle"/>
          </p:nvPr>
        </p:nvSpPr>
        <p:spPr>
          <a:xfrm>
            <a:off x="5964350" y="2211700"/>
            <a:ext cx="2440500" cy="92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65" name="Google Shape;365;p38"/>
          <p:cNvSpPr txBox="1"/>
          <p:nvPr>
            <p:ph idx="3" type="title"/>
          </p:nvPr>
        </p:nvSpPr>
        <p:spPr>
          <a:xfrm>
            <a:off x="4157088" y="3465525"/>
            <a:ext cx="1454400" cy="92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66" name="Google Shape;366;p38"/>
          <p:cNvSpPr txBox="1"/>
          <p:nvPr>
            <p:ph idx="4" type="subTitle"/>
          </p:nvPr>
        </p:nvSpPr>
        <p:spPr>
          <a:xfrm>
            <a:off x="5964350" y="3465525"/>
            <a:ext cx="2440500" cy="92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24"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39"/>
          <p:cNvSpPr/>
          <p:nvPr/>
        </p:nvSpPr>
        <p:spPr>
          <a:xfrm rot="-4102360">
            <a:off x="4113422" y="4765435"/>
            <a:ext cx="7471578" cy="477174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39"/>
          <p:cNvSpPr/>
          <p:nvPr/>
        </p:nvSpPr>
        <p:spPr>
          <a:xfrm flipH="1" rot="-813319">
            <a:off x="7043160" y="-1608948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669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39"/>
          <p:cNvSpPr/>
          <p:nvPr/>
        </p:nvSpPr>
        <p:spPr>
          <a:xfrm rot="-3394465">
            <a:off x="-4084285" y="3360168"/>
            <a:ext cx="8703343" cy="5558223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2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39"/>
          <p:cNvSpPr/>
          <p:nvPr/>
        </p:nvSpPr>
        <p:spPr>
          <a:xfrm flipH="1" rot="10285603">
            <a:off x="-4881689" y="-1508408"/>
            <a:ext cx="7471761" cy="477186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39"/>
          <p:cNvSpPr/>
          <p:nvPr/>
        </p:nvSpPr>
        <p:spPr>
          <a:xfrm flipH="1" rot="6738480">
            <a:off x="5484634" y="1473878"/>
            <a:ext cx="7826261" cy="2877917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39"/>
          <p:cNvSpPr txBox="1"/>
          <p:nvPr>
            <p:ph type="title"/>
          </p:nvPr>
        </p:nvSpPr>
        <p:spPr>
          <a:xfrm>
            <a:off x="4633263" y="2692525"/>
            <a:ext cx="17886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74" name="Google Shape;374;p39"/>
          <p:cNvSpPr txBox="1"/>
          <p:nvPr>
            <p:ph idx="1" type="subTitle"/>
          </p:nvPr>
        </p:nvSpPr>
        <p:spPr>
          <a:xfrm>
            <a:off x="4633297" y="3124400"/>
            <a:ext cx="1788600" cy="84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75" name="Google Shape;375;p39"/>
          <p:cNvSpPr txBox="1"/>
          <p:nvPr>
            <p:ph idx="2" type="title"/>
          </p:nvPr>
        </p:nvSpPr>
        <p:spPr>
          <a:xfrm>
            <a:off x="6544613" y="2692525"/>
            <a:ext cx="17886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76" name="Google Shape;376;p39"/>
          <p:cNvSpPr txBox="1"/>
          <p:nvPr>
            <p:ph idx="3" type="subTitle"/>
          </p:nvPr>
        </p:nvSpPr>
        <p:spPr>
          <a:xfrm>
            <a:off x="6544625" y="3124400"/>
            <a:ext cx="1788600" cy="84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77" name="Google Shape;377;p39"/>
          <p:cNvSpPr txBox="1"/>
          <p:nvPr>
            <p:ph idx="4" type="title"/>
          </p:nvPr>
        </p:nvSpPr>
        <p:spPr>
          <a:xfrm>
            <a:off x="2721863" y="2692525"/>
            <a:ext cx="17886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78" name="Google Shape;378;p39"/>
          <p:cNvSpPr txBox="1"/>
          <p:nvPr>
            <p:ph idx="5" type="subTitle"/>
          </p:nvPr>
        </p:nvSpPr>
        <p:spPr>
          <a:xfrm>
            <a:off x="2722019" y="3124400"/>
            <a:ext cx="1788600" cy="84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79" name="Google Shape;379;p39"/>
          <p:cNvSpPr txBox="1"/>
          <p:nvPr>
            <p:ph idx="6" type="title"/>
          </p:nvPr>
        </p:nvSpPr>
        <p:spPr>
          <a:xfrm>
            <a:off x="810613" y="2692525"/>
            <a:ext cx="17886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80" name="Google Shape;380;p39"/>
          <p:cNvSpPr txBox="1"/>
          <p:nvPr>
            <p:ph idx="7" type="subTitle"/>
          </p:nvPr>
        </p:nvSpPr>
        <p:spPr>
          <a:xfrm>
            <a:off x="810750" y="3124400"/>
            <a:ext cx="1788600" cy="84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81" name="Google Shape;381;p39"/>
          <p:cNvSpPr txBox="1"/>
          <p:nvPr>
            <p:ph idx="8" type="title"/>
          </p:nvPr>
        </p:nvSpPr>
        <p:spPr>
          <a:xfrm flipH="1"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40"/>
          <p:cNvSpPr/>
          <p:nvPr/>
        </p:nvSpPr>
        <p:spPr>
          <a:xfrm rot="-10285629">
            <a:off x="6057524" y="-2124373"/>
            <a:ext cx="9471588" cy="6049060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40"/>
          <p:cNvSpPr/>
          <p:nvPr/>
        </p:nvSpPr>
        <p:spPr>
          <a:xfrm flipH="1">
            <a:off x="7942003" y="1004988"/>
            <a:ext cx="5766771" cy="368296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40"/>
          <p:cNvSpPr/>
          <p:nvPr/>
        </p:nvSpPr>
        <p:spPr>
          <a:xfrm rot="2839443">
            <a:off x="-308418" y="2442034"/>
            <a:ext cx="6402141" cy="5689181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p40"/>
          <p:cNvSpPr/>
          <p:nvPr/>
        </p:nvSpPr>
        <p:spPr>
          <a:xfrm rot="9405665">
            <a:off x="-5036390" y="1932081"/>
            <a:ext cx="7310152" cy="6849835"/>
          </a:xfrm>
          <a:custGeom>
            <a:rect b="b" l="l" r="r" t="t"/>
            <a:pathLst>
              <a:path extrusionOk="0" h="87424" w="93299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" name="Google Shape;387;p40"/>
          <p:cNvSpPr/>
          <p:nvPr/>
        </p:nvSpPr>
        <p:spPr>
          <a:xfrm rot="-1478505">
            <a:off x="-435239" y="-2304911"/>
            <a:ext cx="7826136" cy="2877871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p40"/>
          <p:cNvSpPr/>
          <p:nvPr/>
        </p:nvSpPr>
        <p:spPr>
          <a:xfrm flipH="1" rot="9555841">
            <a:off x="8042252" y="1808506"/>
            <a:ext cx="8200942" cy="3015697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p40"/>
          <p:cNvSpPr txBox="1"/>
          <p:nvPr>
            <p:ph type="title"/>
          </p:nvPr>
        </p:nvSpPr>
        <p:spPr>
          <a:xfrm>
            <a:off x="1465625" y="1627425"/>
            <a:ext cx="2746500" cy="46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90" name="Google Shape;390;p40"/>
          <p:cNvSpPr txBox="1"/>
          <p:nvPr>
            <p:ph idx="1" type="subTitle"/>
          </p:nvPr>
        </p:nvSpPr>
        <p:spPr>
          <a:xfrm>
            <a:off x="1465675" y="2087600"/>
            <a:ext cx="2746500" cy="46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91" name="Google Shape;391;p40"/>
          <p:cNvSpPr txBox="1"/>
          <p:nvPr>
            <p:ph idx="2" type="title"/>
          </p:nvPr>
        </p:nvSpPr>
        <p:spPr>
          <a:xfrm>
            <a:off x="1465625" y="2665450"/>
            <a:ext cx="2746500" cy="46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92" name="Google Shape;392;p40"/>
          <p:cNvSpPr txBox="1"/>
          <p:nvPr>
            <p:ph idx="3" type="subTitle"/>
          </p:nvPr>
        </p:nvSpPr>
        <p:spPr>
          <a:xfrm>
            <a:off x="1465675" y="3124625"/>
            <a:ext cx="2746500" cy="46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93" name="Google Shape;393;p40"/>
          <p:cNvSpPr txBox="1"/>
          <p:nvPr>
            <p:ph idx="4" type="title"/>
          </p:nvPr>
        </p:nvSpPr>
        <p:spPr>
          <a:xfrm>
            <a:off x="1465625" y="3703475"/>
            <a:ext cx="2746500" cy="46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94" name="Google Shape;394;p40"/>
          <p:cNvSpPr txBox="1"/>
          <p:nvPr>
            <p:ph idx="5" type="subTitle"/>
          </p:nvPr>
        </p:nvSpPr>
        <p:spPr>
          <a:xfrm>
            <a:off x="1465675" y="4162650"/>
            <a:ext cx="2746500" cy="46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95" name="Google Shape;395;p40"/>
          <p:cNvSpPr txBox="1"/>
          <p:nvPr>
            <p:ph idx="6" type="title"/>
          </p:nvPr>
        </p:nvSpPr>
        <p:spPr>
          <a:xfrm>
            <a:off x="5348850" y="1627425"/>
            <a:ext cx="2746500" cy="46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96" name="Google Shape;396;p40"/>
          <p:cNvSpPr txBox="1"/>
          <p:nvPr>
            <p:ph idx="7" type="subTitle"/>
          </p:nvPr>
        </p:nvSpPr>
        <p:spPr>
          <a:xfrm>
            <a:off x="5348900" y="2087600"/>
            <a:ext cx="2746500" cy="46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97" name="Google Shape;397;p40"/>
          <p:cNvSpPr txBox="1"/>
          <p:nvPr>
            <p:ph idx="8" type="title"/>
          </p:nvPr>
        </p:nvSpPr>
        <p:spPr>
          <a:xfrm>
            <a:off x="5348850" y="2665450"/>
            <a:ext cx="2746500" cy="46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98" name="Google Shape;398;p40"/>
          <p:cNvSpPr txBox="1"/>
          <p:nvPr>
            <p:ph idx="9" type="subTitle"/>
          </p:nvPr>
        </p:nvSpPr>
        <p:spPr>
          <a:xfrm>
            <a:off x="5348900" y="3124625"/>
            <a:ext cx="2746500" cy="46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99" name="Google Shape;399;p40"/>
          <p:cNvSpPr txBox="1"/>
          <p:nvPr>
            <p:ph idx="13" type="title"/>
          </p:nvPr>
        </p:nvSpPr>
        <p:spPr>
          <a:xfrm>
            <a:off x="5348850" y="3703475"/>
            <a:ext cx="2746500" cy="46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00" name="Google Shape;400;p40"/>
          <p:cNvSpPr txBox="1"/>
          <p:nvPr>
            <p:ph idx="14" type="subTitle"/>
          </p:nvPr>
        </p:nvSpPr>
        <p:spPr>
          <a:xfrm>
            <a:off x="5348900" y="4162650"/>
            <a:ext cx="2746500" cy="46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01" name="Google Shape;401;p40"/>
          <p:cNvSpPr txBox="1"/>
          <p:nvPr>
            <p:ph idx="15" type="title"/>
          </p:nvPr>
        </p:nvSpPr>
        <p:spPr>
          <a:xfrm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/>
          <p:nvPr/>
        </p:nvSpPr>
        <p:spPr>
          <a:xfrm>
            <a:off x="-4528356" y="1004988"/>
            <a:ext cx="5766771" cy="368296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5"/>
          <p:cNvSpPr/>
          <p:nvPr/>
        </p:nvSpPr>
        <p:spPr>
          <a:xfrm flipH="1" rot="-9405665">
            <a:off x="6846081" y="1281156"/>
            <a:ext cx="7310152" cy="6849835"/>
          </a:xfrm>
          <a:custGeom>
            <a:rect b="b" l="l" r="r" t="t"/>
            <a:pathLst>
              <a:path extrusionOk="0" h="87424" w="93299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5"/>
          <p:cNvSpPr/>
          <p:nvPr/>
        </p:nvSpPr>
        <p:spPr>
          <a:xfrm flipH="1" rot="1478505">
            <a:off x="3709533" y="-1000036"/>
            <a:ext cx="7826136" cy="2877871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5"/>
          <p:cNvSpPr txBox="1"/>
          <p:nvPr>
            <p:ph type="title"/>
          </p:nvPr>
        </p:nvSpPr>
        <p:spPr>
          <a:xfrm flipH="1">
            <a:off x="720000" y="438912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2" type="title"/>
          </p:nvPr>
        </p:nvSpPr>
        <p:spPr>
          <a:xfrm>
            <a:off x="4789925" y="3371526"/>
            <a:ext cx="23253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3" name="Google Shape;43;p5"/>
          <p:cNvSpPr txBox="1"/>
          <p:nvPr>
            <p:ph idx="1" type="subTitle"/>
          </p:nvPr>
        </p:nvSpPr>
        <p:spPr>
          <a:xfrm>
            <a:off x="4789950" y="3879601"/>
            <a:ext cx="23253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3" type="title"/>
          </p:nvPr>
        </p:nvSpPr>
        <p:spPr>
          <a:xfrm>
            <a:off x="2028750" y="3371526"/>
            <a:ext cx="23253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5" name="Google Shape;45;p5"/>
          <p:cNvSpPr txBox="1"/>
          <p:nvPr>
            <p:ph idx="4" type="subTitle"/>
          </p:nvPr>
        </p:nvSpPr>
        <p:spPr>
          <a:xfrm>
            <a:off x="2028775" y="3879601"/>
            <a:ext cx="23253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6" name="Google Shape;46;p5"/>
          <p:cNvSpPr/>
          <p:nvPr/>
        </p:nvSpPr>
        <p:spPr>
          <a:xfrm flipH="1" rot="9524149">
            <a:off x="-6659422" y="-2925302"/>
            <a:ext cx="9471569" cy="604904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5"/>
          <p:cNvSpPr/>
          <p:nvPr/>
        </p:nvSpPr>
        <p:spPr>
          <a:xfrm rot="-9555841">
            <a:off x="-6785773" y="1808506"/>
            <a:ext cx="8200942" cy="3015697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">
  <p:cSld name="CUSTOM_7_1"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41"/>
          <p:cNvSpPr/>
          <p:nvPr/>
        </p:nvSpPr>
        <p:spPr>
          <a:xfrm flipH="1" rot="9339447">
            <a:off x="-5157706" y="2195120"/>
            <a:ext cx="7471555" cy="4771732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41"/>
          <p:cNvSpPr/>
          <p:nvPr/>
        </p:nvSpPr>
        <p:spPr>
          <a:xfrm rot="-10285603">
            <a:off x="7150321" y="-2266383"/>
            <a:ext cx="7471761" cy="477186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p41"/>
          <p:cNvSpPr/>
          <p:nvPr/>
        </p:nvSpPr>
        <p:spPr>
          <a:xfrm rot="649785">
            <a:off x="6848027" y="-244025"/>
            <a:ext cx="4558897" cy="1365861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rgbClr val="AC9078">
              <a:alpha val="128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p41"/>
          <p:cNvSpPr/>
          <p:nvPr/>
        </p:nvSpPr>
        <p:spPr>
          <a:xfrm rot="813319">
            <a:off x="-4299402" y="-471752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p41"/>
          <p:cNvSpPr/>
          <p:nvPr/>
        </p:nvSpPr>
        <p:spPr>
          <a:xfrm rot="9089871">
            <a:off x="7049951" y="1893780"/>
            <a:ext cx="7826200" cy="2877895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p41"/>
          <p:cNvSpPr/>
          <p:nvPr/>
        </p:nvSpPr>
        <p:spPr>
          <a:xfrm rot="-576017">
            <a:off x="-4825529" y="-672274"/>
            <a:ext cx="7826074" cy="287784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" name="Google Shape;409;p41"/>
          <p:cNvSpPr txBox="1"/>
          <p:nvPr>
            <p:ph type="title"/>
          </p:nvPr>
        </p:nvSpPr>
        <p:spPr>
          <a:xfrm>
            <a:off x="721076" y="1932225"/>
            <a:ext cx="22272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10" name="Google Shape;410;p41"/>
          <p:cNvSpPr txBox="1"/>
          <p:nvPr>
            <p:ph idx="1" type="subTitle"/>
          </p:nvPr>
        </p:nvSpPr>
        <p:spPr>
          <a:xfrm>
            <a:off x="721125" y="2287900"/>
            <a:ext cx="22272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11" name="Google Shape;411;p41"/>
          <p:cNvSpPr txBox="1"/>
          <p:nvPr>
            <p:ph idx="2" type="title"/>
          </p:nvPr>
        </p:nvSpPr>
        <p:spPr>
          <a:xfrm>
            <a:off x="721076" y="3841025"/>
            <a:ext cx="22272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12" name="Google Shape;412;p41"/>
          <p:cNvSpPr txBox="1"/>
          <p:nvPr>
            <p:ph idx="3" type="subTitle"/>
          </p:nvPr>
        </p:nvSpPr>
        <p:spPr>
          <a:xfrm>
            <a:off x="721100" y="4196700"/>
            <a:ext cx="22272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13" name="Google Shape;413;p41"/>
          <p:cNvSpPr txBox="1"/>
          <p:nvPr>
            <p:ph idx="4" type="title"/>
          </p:nvPr>
        </p:nvSpPr>
        <p:spPr>
          <a:xfrm>
            <a:off x="3458376" y="1932225"/>
            <a:ext cx="22272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14" name="Google Shape;414;p41"/>
          <p:cNvSpPr txBox="1"/>
          <p:nvPr>
            <p:ph idx="5" type="subTitle"/>
          </p:nvPr>
        </p:nvSpPr>
        <p:spPr>
          <a:xfrm>
            <a:off x="3458425" y="2287900"/>
            <a:ext cx="22272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15" name="Google Shape;415;p41"/>
          <p:cNvSpPr txBox="1"/>
          <p:nvPr>
            <p:ph idx="6" type="title"/>
          </p:nvPr>
        </p:nvSpPr>
        <p:spPr>
          <a:xfrm>
            <a:off x="3458376" y="3841025"/>
            <a:ext cx="22272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16" name="Google Shape;416;p41"/>
          <p:cNvSpPr txBox="1"/>
          <p:nvPr>
            <p:ph idx="7" type="subTitle"/>
          </p:nvPr>
        </p:nvSpPr>
        <p:spPr>
          <a:xfrm>
            <a:off x="3458400" y="4196700"/>
            <a:ext cx="22272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17" name="Google Shape;417;p41"/>
          <p:cNvSpPr txBox="1"/>
          <p:nvPr>
            <p:ph idx="8" type="title"/>
          </p:nvPr>
        </p:nvSpPr>
        <p:spPr>
          <a:xfrm>
            <a:off x="6195726" y="1932225"/>
            <a:ext cx="22272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18" name="Google Shape;418;p41"/>
          <p:cNvSpPr txBox="1"/>
          <p:nvPr>
            <p:ph idx="9" type="subTitle"/>
          </p:nvPr>
        </p:nvSpPr>
        <p:spPr>
          <a:xfrm>
            <a:off x="6195775" y="2287900"/>
            <a:ext cx="22272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19" name="Google Shape;419;p41"/>
          <p:cNvSpPr txBox="1"/>
          <p:nvPr>
            <p:ph idx="13" type="title"/>
          </p:nvPr>
        </p:nvSpPr>
        <p:spPr>
          <a:xfrm>
            <a:off x="6195726" y="3841025"/>
            <a:ext cx="22272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20" name="Google Shape;420;p41"/>
          <p:cNvSpPr txBox="1"/>
          <p:nvPr>
            <p:ph idx="14" type="subTitle"/>
          </p:nvPr>
        </p:nvSpPr>
        <p:spPr>
          <a:xfrm>
            <a:off x="6195750" y="4196700"/>
            <a:ext cx="22272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21" name="Google Shape;421;p41"/>
          <p:cNvSpPr txBox="1"/>
          <p:nvPr>
            <p:ph idx="15" type="title"/>
          </p:nvPr>
        </p:nvSpPr>
        <p:spPr>
          <a:xfrm flipH="1"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2">
  <p:cSld name="CUSTOM_27"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42"/>
          <p:cNvSpPr/>
          <p:nvPr/>
        </p:nvSpPr>
        <p:spPr>
          <a:xfrm rot="-9339447">
            <a:off x="6847042" y="2970420"/>
            <a:ext cx="7471555" cy="4771732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p42"/>
          <p:cNvSpPr/>
          <p:nvPr/>
        </p:nvSpPr>
        <p:spPr>
          <a:xfrm flipH="1" rot="10285603">
            <a:off x="-5277715" y="-2464108"/>
            <a:ext cx="7471761" cy="477186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p42"/>
          <p:cNvSpPr/>
          <p:nvPr/>
        </p:nvSpPr>
        <p:spPr>
          <a:xfrm flipH="1" rot="-649785">
            <a:off x="-4089159" y="1056050"/>
            <a:ext cx="4558897" cy="1365861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rgbClr val="AC9078">
              <a:alpha val="128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" name="Google Shape;426;p42"/>
          <p:cNvSpPr/>
          <p:nvPr/>
        </p:nvSpPr>
        <p:spPr>
          <a:xfrm flipH="1" rot="-813319">
            <a:off x="7695609" y="-352217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" name="Google Shape;427;p42"/>
          <p:cNvSpPr/>
          <p:nvPr/>
        </p:nvSpPr>
        <p:spPr>
          <a:xfrm flipH="1" rot="-9089871">
            <a:off x="-5596635" y="1893780"/>
            <a:ext cx="7826200" cy="2877895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" name="Google Shape;428;p42"/>
          <p:cNvSpPr/>
          <p:nvPr/>
        </p:nvSpPr>
        <p:spPr>
          <a:xfrm flipH="1" rot="1476017">
            <a:off x="6812373" y="775527"/>
            <a:ext cx="7826071" cy="287784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" name="Google Shape;429;p42"/>
          <p:cNvSpPr txBox="1"/>
          <p:nvPr>
            <p:ph type="title"/>
          </p:nvPr>
        </p:nvSpPr>
        <p:spPr>
          <a:xfrm>
            <a:off x="1242888" y="1932225"/>
            <a:ext cx="18747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30" name="Google Shape;430;p42"/>
          <p:cNvSpPr txBox="1"/>
          <p:nvPr>
            <p:ph idx="1" type="subTitle"/>
          </p:nvPr>
        </p:nvSpPr>
        <p:spPr>
          <a:xfrm>
            <a:off x="1242930" y="2287900"/>
            <a:ext cx="18747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31" name="Google Shape;431;p42"/>
          <p:cNvSpPr txBox="1"/>
          <p:nvPr>
            <p:ph idx="2" type="title"/>
          </p:nvPr>
        </p:nvSpPr>
        <p:spPr>
          <a:xfrm>
            <a:off x="1242889" y="3588576"/>
            <a:ext cx="18747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32" name="Google Shape;432;p42"/>
          <p:cNvSpPr txBox="1"/>
          <p:nvPr>
            <p:ph idx="3" type="subTitle"/>
          </p:nvPr>
        </p:nvSpPr>
        <p:spPr>
          <a:xfrm>
            <a:off x="1242909" y="3944251"/>
            <a:ext cx="18747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33" name="Google Shape;433;p42"/>
          <p:cNvSpPr txBox="1"/>
          <p:nvPr>
            <p:ph idx="4" type="title"/>
          </p:nvPr>
        </p:nvSpPr>
        <p:spPr>
          <a:xfrm>
            <a:off x="3973163" y="1932225"/>
            <a:ext cx="18747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34" name="Google Shape;434;p42"/>
          <p:cNvSpPr txBox="1"/>
          <p:nvPr>
            <p:ph idx="5" type="subTitle"/>
          </p:nvPr>
        </p:nvSpPr>
        <p:spPr>
          <a:xfrm>
            <a:off x="3973205" y="2287900"/>
            <a:ext cx="18747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35" name="Google Shape;435;p42"/>
          <p:cNvSpPr txBox="1"/>
          <p:nvPr>
            <p:ph idx="6" type="title"/>
          </p:nvPr>
        </p:nvSpPr>
        <p:spPr>
          <a:xfrm>
            <a:off x="3973164" y="3588576"/>
            <a:ext cx="18747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36" name="Google Shape;436;p42"/>
          <p:cNvSpPr txBox="1"/>
          <p:nvPr>
            <p:ph idx="7" type="subTitle"/>
          </p:nvPr>
        </p:nvSpPr>
        <p:spPr>
          <a:xfrm>
            <a:off x="3973184" y="3944251"/>
            <a:ext cx="18747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37" name="Google Shape;437;p42"/>
          <p:cNvSpPr txBox="1"/>
          <p:nvPr>
            <p:ph idx="8" type="title"/>
          </p:nvPr>
        </p:nvSpPr>
        <p:spPr>
          <a:xfrm>
            <a:off x="6703489" y="1932225"/>
            <a:ext cx="18747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38" name="Google Shape;438;p42"/>
          <p:cNvSpPr txBox="1"/>
          <p:nvPr>
            <p:ph idx="9" type="subTitle"/>
          </p:nvPr>
        </p:nvSpPr>
        <p:spPr>
          <a:xfrm>
            <a:off x="6703530" y="2287900"/>
            <a:ext cx="18747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39" name="Google Shape;439;p42"/>
          <p:cNvSpPr txBox="1"/>
          <p:nvPr>
            <p:ph idx="13" type="title"/>
          </p:nvPr>
        </p:nvSpPr>
        <p:spPr>
          <a:xfrm>
            <a:off x="6703489" y="3588576"/>
            <a:ext cx="18747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40" name="Google Shape;440;p42"/>
          <p:cNvSpPr txBox="1"/>
          <p:nvPr>
            <p:ph idx="14" type="subTitle"/>
          </p:nvPr>
        </p:nvSpPr>
        <p:spPr>
          <a:xfrm>
            <a:off x="6703509" y="3944251"/>
            <a:ext cx="18747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41" name="Google Shape;441;p42"/>
          <p:cNvSpPr txBox="1"/>
          <p:nvPr>
            <p:ph idx="15" type="title"/>
          </p:nvPr>
        </p:nvSpPr>
        <p:spPr>
          <a:xfrm flipH="1"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43"/>
          <p:cNvSpPr/>
          <p:nvPr/>
        </p:nvSpPr>
        <p:spPr>
          <a:xfrm rot="813319">
            <a:off x="-2477752" y="-307432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p43"/>
          <p:cNvSpPr/>
          <p:nvPr/>
        </p:nvSpPr>
        <p:spPr>
          <a:xfrm flipH="1" rot="3394465">
            <a:off x="3077084" y="3433218"/>
            <a:ext cx="8703343" cy="5558223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p43"/>
          <p:cNvSpPr/>
          <p:nvPr/>
        </p:nvSpPr>
        <p:spPr>
          <a:xfrm>
            <a:off x="5315177" y="-1243497"/>
            <a:ext cx="7065492" cy="5396392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p43"/>
          <p:cNvSpPr/>
          <p:nvPr/>
        </p:nvSpPr>
        <p:spPr>
          <a:xfrm rot="3406877">
            <a:off x="3098060" y="-32126"/>
            <a:ext cx="7826090" cy="2877855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p43"/>
          <p:cNvSpPr/>
          <p:nvPr/>
        </p:nvSpPr>
        <p:spPr>
          <a:xfrm flipH="1" rot="-649760">
            <a:off x="7075142" y="-713258"/>
            <a:ext cx="4974484" cy="1490372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p43"/>
          <p:cNvSpPr/>
          <p:nvPr/>
        </p:nvSpPr>
        <p:spPr>
          <a:xfrm rot="-10285603">
            <a:off x="-4701904" y="2889692"/>
            <a:ext cx="7471761" cy="477186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43"/>
          <p:cNvSpPr txBox="1"/>
          <p:nvPr>
            <p:ph hasCustomPrompt="1" type="title"/>
          </p:nvPr>
        </p:nvSpPr>
        <p:spPr>
          <a:xfrm>
            <a:off x="723300" y="751975"/>
            <a:ext cx="4696800" cy="132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6000"/>
              <a:buNone/>
              <a:defRPr sz="73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50" name="Google Shape;450;p43"/>
          <p:cNvSpPr txBox="1"/>
          <p:nvPr>
            <p:ph idx="1" type="subTitle"/>
          </p:nvPr>
        </p:nvSpPr>
        <p:spPr>
          <a:xfrm>
            <a:off x="723300" y="2038177"/>
            <a:ext cx="4696800" cy="50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451" name="Google Shape;451;p43"/>
          <p:cNvSpPr txBox="1"/>
          <p:nvPr>
            <p:ph hasCustomPrompt="1" idx="2" type="title"/>
          </p:nvPr>
        </p:nvSpPr>
        <p:spPr>
          <a:xfrm>
            <a:off x="723300" y="2598825"/>
            <a:ext cx="4696800" cy="132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6000"/>
              <a:buNone/>
              <a:defRPr sz="73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52" name="Google Shape;452;p43"/>
          <p:cNvSpPr txBox="1"/>
          <p:nvPr>
            <p:ph idx="3" type="subTitle"/>
          </p:nvPr>
        </p:nvSpPr>
        <p:spPr>
          <a:xfrm>
            <a:off x="723300" y="3889928"/>
            <a:ext cx="4696800" cy="50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29"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44"/>
          <p:cNvSpPr/>
          <p:nvPr/>
        </p:nvSpPr>
        <p:spPr>
          <a:xfrm flipH="1" rot="-813319">
            <a:off x="4461871" y="-382042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p44"/>
          <p:cNvSpPr/>
          <p:nvPr/>
        </p:nvSpPr>
        <p:spPr>
          <a:xfrm rot="-3394465">
            <a:off x="-4415599" y="3433218"/>
            <a:ext cx="8703343" cy="5558223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44"/>
          <p:cNvSpPr/>
          <p:nvPr/>
        </p:nvSpPr>
        <p:spPr>
          <a:xfrm flipH="1">
            <a:off x="-3718816" y="-2329747"/>
            <a:ext cx="7065492" cy="5396392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p44"/>
          <p:cNvSpPr/>
          <p:nvPr/>
        </p:nvSpPr>
        <p:spPr>
          <a:xfrm flipH="1" rot="-3406877">
            <a:off x="4741603" y="2701799"/>
            <a:ext cx="7826090" cy="2877855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p44"/>
          <p:cNvSpPr/>
          <p:nvPr/>
        </p:nvSpPr>
        <p:spPr>
          <a:xfrm rot="649760">
            <a:off x="-3160798" y="3729042"/>
            <a:ext cx="4974484" cy="1490372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" name="Google Shape;459;p44"/>
          <p:cNvSpPr/>
          <p:nvPr/>
        </p:nvSpPr>
        <p:spPr>
          <a:xfrm flipH="1" rot="10285603">
            <a:off x="4594972" y="2889692"/>
            <a:ext cx="7471761" cy="477186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" name="Google Shape;460;p44"/>
          <p:cNvSpPr txBox="1"/>
          <p:nvPr>
            <p:ph hasCustomPrompt="1" type="title"/>
          </p:nvPr>
        </p:nvSpPr>
        <p:spPr>
          <a:xfrm>
            <a:off x="2223600" y="539500"/>
            <a:ext cx="4696800" cy="85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61" name="Google Shape;461;p44"/>
          <p:cNvSpPr txBox="1"/>
          <p:nvPr>
            <p:ph idx="1" type="subTitle"/>
          </p:nvPr>
        </p:nvSpPr>
        <p:spPr>
          <a:xfrm>
            <a:off x="2223600" y="1437838"/>
            <a:ext cx="4696800" cy="3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462" name="Google Shape;462;p44"/>
          <p:cNvSpPr txBox="1"/>
          <p:nvPr>
            <p:ph hasCustomPrompt="1" idx="2" type="title"/>
          </p:nvPr>
        </p:nvSpPr>
        <p:spPr>
          <a:xfrm>
            <a:off x="2223600" y="3354350"/>
            <a:ext cx="4696800" cy="85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63" name="Google Shape;463;p44"/>
          <p:cNvSpPr txBox="1"/>
          <p:nvPr>
            <p:ph idx="3" type="subTitle"/>
          </p:nvPr>
        </p:nvSpPr>
        <p:spPr>
          <a:xfrm>
            <a:off x="2223600" y="4257426"/>
            <a:ext cx="4696800" cy="3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464" name="Google Shape;464;p44"/>
          <p:cNvSpPr txBox="1"/>
          <p:nvPr>
            <p:ph hasCustomPrompt="1" idx="4" type="title"/>
          </p:nvPr>
        </p:nvSpPr>
        <p:spPr>
          <a:xfrm>
            <a:off x="2223600" y="1944550"/>
            <a:ext cx="4696800" cy="85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65" name="Google Shape;465;p44"/>
          <p:cNvSpPr txBox="1"/>
          <p:nvPr>
            <p:ph idx="5" type="subTitle"/>
          </p:nvPr>
        </p:nvSpPr>
        <p:spPr>
          <a:xfrm>
            <a:off x="2223600" y="2847626"/>
            <a:ext cx="4696800" cy="3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CUSTOM_8_1"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45"/>
          <p:cNvSpPr/>
          <p:nvPr/>
        </p:nvSpPr>
        <p:spPr>
          <a:xfrm rot="-3394465">
            <a:off x="-2929870" y="3433218"/>
            <a:ext cx="8703343" cy="5558223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" name="Google Shape;468;p45"/>
          <p:cNvSpPr/>
          <p:nvPr/>
        </p:nvSpPr>
        <p:spPr>
          <a:xfrm flipH="1">
            <a:off x="-4081962" y="-1243497"/>
            <a:ext cx="7065492" cy="5396392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" name="Google Shape;469;p45"/>
          <p:cNvSpPr/>
          <p:nvPr/>
        </p:nvSpPr>
        <p:spPr>
          <a:xfrm flipH="1" rot="-3952094">
            <a:off x="-3954406" y="-32116"/>
            <a:ext cx="7826127" cy="287786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Google Shape;470;p45"/>
          <p:cNvSpPr/>
          <p:nvPr/>
        </p:nvSpPr>
        <p:spPr>
          <a:xfrm rot="649760">
            <a:off x="-3199069" y="-713258"/>
            <a:ext cx="4974484" cy="1490372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1" name="Google Shape;471;p45"/>
          <p:cNvSpPr/>
          <p:nvPr/>
        </p:nvSpPr>
        <p:spPr>
          <a:xfrm flipH="1" rot="-813319">
            <a:off x="4926200" y="-307432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" name="Google Shape;472;p45"/>
          <p:cNvSpPr/>
          <p:nvPr/>
        </p:nvSpPr>
        <p:spPr>
          <a:xfrm flipH="1" rot="10285603">
            <a:off x="6080701" y="3752842"/>
            <a:ext cx="7471761" cy="477186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" name="Google Shape;473;p45"/>
          <p:cNvSpPr/>
          <p:nvPr/>
        </p:nvSpPr>
        <p:spPr>
          <a:xfrm flipH="1" rot="7426355">
            <a:off x="6582052" y="1132830"/>
            <a:ext cx="7826046" cy="287783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" name="Google Shape;474;p45"/>
          <p:cNvSpPr txBox="1"/>
          <p:nvPr>
            <p:ph type="title"/>
          </p:nvPr>
        </p:nvSpPr>
        <p:spPr>
          <a:xfrm flipH="1"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75" name="Google Shape;475;p45"/>
          <p:cNvSpPr txBox="1"/>
          <p:nvPr>
            <p:ph idx="2" type="title"/>
          </p:nvPr>
        </p:nvSpPr>
        <p:spPr>
          <a:xfrm>
            <a:off x="872476" y="1425413"/>
            <a:ext cx="23052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76" name="Google Shape;476;p45"/>
          <p:cNvSpPr txBox="1"/>
          <p:nvPr>
            <p:ph idx="1" type="subTitle"/>
          </p:nvPr>
        </p:nvSpPr>
        <p:spPr>
          <a:xfrm>
            <a:off x="872475" y="3674675"/>
            <a:ext cx="2305200" cy="9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77" name="Google Shape;477;p45"/>
          <p:cNvSpPr txBox="1"/>
          <p:nvPr>
            <p:ph idx="3" type="title"/>
          </p:nvPr>
        </p:nvSpPr>
        <p:spPr>
          <a:xfrm>
            <a:off x="3498100" y="1425413"/>
            <a:ext cx="21477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78" name="Google Shape;478;p45"/>
          <p:cNvSpPr txBox="1"/>
          <p:nvPr>
            <p:ph idx="4" type="subTitle"/>
          </p:nvPr>
        </p:nvSpPr>
        <p:spPr>
          <a:xfrm>
            <a:off x="3498101" y="3674675"/>
            <a:ext cx="2147700" cy="9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79" name="Google Shape;479;p45"/>
          <p:cNvSpPr txBox="1"/>
          <p:nvPr>
            <p:ph idx="5" type="title"/>
          </p:nvPr>
        </p:nvSpPr>
        <p:spPr>
          <a:xfrm>
            <a:off x="5966121" y="1425413"/>
            <a:ext cx="23055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80" name="Google Shape;480;p45"/>
          <p:cNvSpPr txBox="1"/>
          <p:nvPr>
            <p:ph idx="6" type="subTitle"/>
          </p:nvPr>
        </p:nvSpPr>
        <p:spPr>
          <a:xfrm>
            <a:off x="5966125" y="3674675"/>
            <a:ext cx="2305500" cy="9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81" name="Google Shape;481;p45"/>
          <p:cNvSpPr txBox="1"/>
          <p:nvPr>
            <p:ph hasCustomPrompt="1" idx="7" type="title"/>
          </p:nvPr>
        </p:nvSpPr>
        <p:spPr>
          <a:xfrm>
            <a:off x="1573073" y="2523644"/>
            <a:ext cx="898200" cy="43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82" name="Google Shape;482;p45"/>
          <p:cNvSpPr txBox="1"/>
          <p:nvPr>
            <p:ph hasCustomPrompt="1" idx="8" type="title"/>
          </p:nvPr>
        </p:nvSpPr>
        <p:spPr>
          <a:xfrm>
            <a:off x="4123139" y="2518934"/>
            <a:ext cx="898200" cy="43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83" name="Google Shape;483;p45"/>
          <p:cNvSpPr txBox="1"/>
          <p:nvPr>
            <p:ph hasCustomPrompt="1" idx="9" type="title"/>
          </p:nvPr>
        </p:nvSpPr>
        <p:spPr>
          <a:xfrm>
            <a:off x="6672769" y="2523644"/>
            <a:ext cx="898200" cy="43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3">
  <p:cSld name="CUSTOM_30"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46"/>
          <p:cNvSpPr/>
          <p:nvPr/>
        </p:nvSpPr>
        <p:spPr>
          <a:xfrm rot="7405535">
            <a:off x="3401384" y="-4181093"/>
            <a:ext cx="8703343" cy="5558223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" name="Google Shape;486;p46"/>
          <p:cNvSpPr/>
          <p:nvPr/>
        </p:nvSpPr>
        <p:spPr>
          <a:xfrm flipH="1" rot="10800000">
            <a:off x="6191327" y="657454"/>
            <a:ext cx="7065492" cy="5396392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" name="Google Shape;487;p46"/>
          <p:cNvSpPr/>
          <p:nvPr/>
        </p:nvSpPr>
        <p:spPr>
          <a:xfrm flipH="1" rot="6847906">
            <a:off x="5303136" y="1964597"/>
            <a:ext cx="7826127" cy="287786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p46"/>
          <p:cNvSpPr/>
          <p:nvPr/>
        </p:nvSpPr>
        <p:spPr>
          <a:xfrm rot="-10150240">
            <a:off x="7399442" y="4033234"/>
            <a:ext cx="4974484" cy="1490372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46"/>
          <p:cNvSpPr/>
          <p:nvPr/>
        </p:nvSpPr>
        <p:spPr>
          <a:xfrm flipH="1" rot="9986681">
            <a:off x="-2153452" y="2195519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" name="Google Shape;490;p46"/>
          <p:cNvSpPr/>
          <p:nvPr/>
        </p:nvSpPr>
        <p:spPr>
          <a:xfrm flipH="1" rot="-514397">
            <a:off x="-4377604" y="-3714358"/>
            <a:ext cx="7471761" cy="477186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" name="Google Shape;491;p46"/>
          <p:cNvSpPr/>
          <p:nvPr/>
        </p:nvSpPr>
        <p:spPr>
          <a:xfrm flipH="1" rot="-3373645">
            <a:off x="-5233242" y="799680"/>
            <a:ext cx="7826046" cy="287783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" name="Google Shape;492;p46"/>
          <p:cNvSpPr txBox="1"/>
          <p:nvPr>
            <p:ph type="title"/>
          </p:nvPr>
        </p:nvSpPr>
        <p:spPr>
          <a:xfrm>
            <a:off x="872476" y="2613288"/>
            <a:ext cx="23052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93" name="Google Shape;493;p46"/>
          <p:cNvSpPr txBox="1"/>
          <p:nvPr>
            <p:ph idx="1" type="subTitle"/>
          </p:nvPr>
        </p:nvSpPr>
        <p:spPr>
          <a:xfrm>
            <a:off x="872475" y="2979000"/>
            <a:ext cx="2305200" cy="9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94" name="Google Shape;494;p46"/>
          <p:cNvSpPr txBox="1"/>
          <p:nvPr>
            <p:ph idx="2" type="title"/>
          </p:nvPr>
        </p:nvSpPr>
        <p:spPr>
          <a:xfrm>
            <a:off x="3498100" y="2613288"/>
            <a:ext cx="21477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95" name="Google Shape;495;p46"/>
          <p:cNvSpPr txBox="1"/>
          <p:nvPr>
            <p:ph idx="3" type="subTitle"/>
          </p:nvPr>
        </p:nvSpPr>
        <p:spPr>
          <a:xfrm>
            <a:off x="3498101" y="2979000"/>
            <a:ext cx="2147700" cy="9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96" name="Google Shape;496;p46"/>
          <p:cNvSpPr txBox="1"/>
          <p:nvPr>
            <p:ph idx="4" type="title"/>
          </p:nvPr>
        </p:nvSpPr>
        <p:spPr>
          <a:xfrm>
            <a:off x="5966121" y="2613288"/>
            <a:ext cx="23055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97" name="Google Shape;497;p46"/>
          <p:cNvSpPr txBox="1"/>
          <p:nvPr>
            <p:ph idx="5" type="subTitle"/>
          </p:nvPr>
        </p:nvSpPr>
        <p:spPr>
          <a:xfrm>
            <a:off x="5966125" y="2979000"/>
            <a:ext cx="2305500" cy="9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98" name="Google Shape;498;p46"/>
          <p:cNvSpPr txBox="1"/>
          <p:nvPr>
            <p:ph hasCustomPrompt="1" idx="6" type="title"/>
          </p:nvPr>
        </p:nvSpPr>
        <p:spPr>
          <a:xfrm>
            <a:off x="1407025" y="1529650"/>
            <a:ext cx="1230300" cy="43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99" name="Google Shape;499;p46"/>
          <p:cNvSpPr txBox="1"/>
          <p:nvPr>
            <p:ph hasCustomPrompt="1" idx="7" type="title"/>
          </p:nvPr>
        </p:nvSpPr>
        <p:spPr>
          <a:xfrm>
            <a:off x="3957087" y="1524925"/>
            <a:ext cx="1230300" cy="43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00" name="Google Shape;500;p46"/>
          <p:cNvSpPr txBox="1"/>
          <p:nvPr>
            <p:ph hasCustomPrompt="1" idx="8" type="title"/>
          </p:nvPr>
        </p:nvSpPr>
        <p:spPr>
          <a:xfrm>
            <a:off x="6506727" y="1529650"/>
            <a:ext cx="1230300" cy="43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47"/>
          <p:cNvSpPr/>
          <p:nvPr/>
        </p:nvSpPr>
        <p:spPr>
          <a:xfrm flipH="1" rot="-813319">
            <a:off x="4432698" y="-342427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p47"/>
          <p:cNvSpPr/>
          <p:nvPr/>
        </p:nvSpPr>
        <p:spPr>
          <a:xfrm rot="649785">
            <a:off x="-1816445" y="-738425"/>
            <a:ext cx="4558897" cy="1365861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" name="Google Shape;504;p47"/>
          <p:cNvSpPr/>
          <p:nvPr/>
        </p:nvSpPr>
        <p:spPr>
          <a:xfrm flipH="1">
            <a:off x="620870" y="2238100"/>
            <a:ext cx="7471673" cy="477180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" name="Google Shape;505;p47"/>
          <p:cNvSpPr/>
          <p:nvPr/>
        </p:nvSpPr>
        <p:spPr>
          <a:xfrm flipH="1" rot="-8823147">
            <a:off x="5804215" y="2808773"/>
            <a:ext cx="5990392" cy="5613180"/>
          </a:xfrm>
          <a:custGeom>
            <a:rect b="b" l="l" r="r" t="t"/>
            <a:pathLst>
              <a:path extrusionOk="0" h="87424" w="93299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" name="Google Shape;506;p47"/>
          <p:cNvSpPr/>
          <p:nvPr/>
        </p:nvSpPr>
        <p:spPr>
          <a:xfrm flipH="1" rot="8100000">
            <a:off x="-2522993" y="494176"/>
            <a:ext cx="4935837" cy="3769884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" name="Google Shape;507;p47"/>
          <p:cNvSpPr/>
          <p:nvPr/>
        </p:nvSpPr>
        <p:spPr>
          <a:xfrm flipH="1" rot="-649785">
            <a:off x="3942880" y="4401125"/>
            <a:ext cx="4558897" cy="1365861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rgbClr val="AC9078">
              <a:alpha val="128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" name="Google Shape;508;p47"/>
          <p:cNvSpPr/>
          <p:nvPr/>
        </p:nvSpPr>
        <p:spPr>
          <a:xfrm flipH="1" rot="-2128845">
            <a:off x="-1704639" y="-1767729"/>
            <a:ext cx="7826192" cy="2877892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" name="Google Shape;509;p47"/>
          <p:cNvSpPr txBox="1"/>
          <p:nvPr>
            <p:ph type="title"/>
          </p:nvPr>
        </p:nvSpPr>
        <p:spPr>
          <a:xfrm>
            <a:off x="1276650" y="438900"/>
            <a:ext cx="6590700" cy="10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7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10" name="Google Shape;510;p47"/>
          <p:cNvSpPr txBox="1"/>
          <p:nvPr>
            <p:ph idx="1" type="subTitle"/>
          </p:nvPr>
        </p:nvSpPr>
        <p:spPr>
          <a:xfrm>
            <a:off x="2854650" y="1652972"/>
            <a:ext cx="3434700" cy="10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511" name="Google Shape;511;p47"/>
          <p:cNvSpPr/>
          <p:nvPr/>
        </p:nvSpPr>
        <p:spPr>
          <a:xfrm flipH="1" rot="9555807">
            <a:off x="7660042" y="2297294"/>
            <a:ext cx="7826096" cy="2877857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" name="Google Shape;512;p47"/>
          <p:cNvSpPr txBox="1"/>
          <p:nvPr/>
        </p:nvSpPr>
        <p:spPr>
          <a:xfrm>
            <a:off x="1672100" y="3967300"/>
            <a:ext cx="5806800" cy="36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CREDITS: This presentation template was created by </a:t>
            </a:r>
            <a:r>
              <a:rPr b="1" lang="it">
                <a:solidFill>
                  <a:schemeClr val="dk1"/>
                </a:solidFill>
                <a:uFill>
                  <a:noFill/>
                </a:uFill>
                <a:latin typeface="Manrope"/>
                <a:ea typeface="Manrope"/>
                <a:cs typeface="Manrope"/>
                <a:sym typeface="Manrope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it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, and includes icons by</a:t>
            </a:r>
            <a:r>
              <a:rPr b="1" lang="it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 </a:t>
            </a:r>
            <a:r>
              <a:rPr b="1" lang="it">
                <a:solidFill>
                  <a:schemeClr val="dk1"/>
                </a:solidFill>
                <a:uFill>
                  <a:noFill/>
                </a:uFill>
                <a:latin typeface="Manrope"/>
                <a:ea typeface="Manrope"/>
                <a:cs typeface="Manrope"/>
                <a:sym typeface="Manrope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it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, and infographics &amp; images by</a:t>
            </a:r>
            <a:r>
              <a:rPr b="1" lang="it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 </a:t>
            </a:r>
            <a:r>
              <a:rPr b="1" lang="it">
                <a:solidFill>
                  <a:schemeClr val="dk1"/>
                </a:solidFill>
                <a:uFill>
                  <a:noFill/>
                </a:uFill>
                <a:latin typeface="Manrope"/>
                <a:ea typeface="Manrope"/>
                <a:cs typeface="Manrope"/>
                <a:sym typeface="Manrope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48"/>
          <p:cNvSpPr/>
          <p:nvPr/>
        </p:nvSpPr>
        <p:spPr>
          <a:xfrm rot="-10285629">
            <a:off x="4140874" y="-2015123"/>
            <a:ext cx="9471588" cy="6049060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" name="Google Shape;515;p48"/>
          <p:cNvSpPr/>
          <p:nvPr/>
        </p:nvSpPr>
        <p:spPr>
          <a:xfrm flipH="1">
            <a:off x="6818628" y="2586663"/>
            <a:ext cx="5766771" cy="368296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p48"/>
          <p:cNvSpPr/>
          <p:nvPr/>
        </p:nvSpPr>
        <p:spPr>
          <a:xfrm flipH="1" rot="9748587">
            <a:off x="5601527" y="2021265"/>
            <a:ext cx="8200944" cy="301569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" name="Google Shape;517;p48"/>
          <p:cNvSpPr/>
          <p:nvPr/>
        </p:nvSpPr>
        <p:spPr>
          <a:xfrm flipH="1" rot="4102346">
            <a:off x="-2270967" y="3805847"/>
            <a:ext cx="9416338" cy="601377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" name="Google Shape;518;p48"/>
          <p:cNvSpPr/>
          <p:nvPr/>
        </p:nvSpPr>
        <p:spPr>
          <a:xfrm rot="813319">
            <a:off x="-3580677" y="-142572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9" name="Google Shape;519;p48"/>
          <p:cNvSpPr/>
          <p:nvPr/>
        </p:nvSpPr>
        <p:spPr>
          <a:xfrm>
            <a:off x="3065327" y="-4200997"/>
            <a:ext cx="7065492" cy="5396392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49"/>
          <p:cNvSpPr/>
          <p:nvPr/>
        </p:nvSpPr>
        <p:spPr>
          <a:xfrm flipH="1" rot="4102360">
            <a:off x="-2512533" y="4030635"/>
            <a:ext cx="7471578" cy="477174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" name="Google Shape;522;p49"/>
          <p:cNvSpPr/>
          <p:nvPr/>
        </p:nvSpPr>
        <p:spPr>
          <a:xfrm rot="813319">
            <a:off x="-4129602" y="-173702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669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" name="Google Shape;523;p49"/>
          <p:cNvSpPr/>
          <p:nvPr/>
        </p:nvSpPr>
        <p:spPr>
          <a:xfrm flipH="1" rot="3394465">
            <a:off x="5593334" y="2171418"/>
            <a:ext cx="8703343" cy="5558223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2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p49"/>
          <p:cNvSpPr/>
          <p:nvPr/>
        </p:nvSpPr>
        <p:spPr>
          <a:xfrm rot="-10285603">
            <a:off x="6336471" y="-2917283"/>
            <a:ext cx="7471761" cy="477186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" name="Google Shape;525;p49"/>
          <p:cNvSpPr/>
          <p:nvPr/>
        </p:nvSpPr>
        <p:spPr>
          <a:xfrm rot="-2238616">
            <a:off x="-4635728" y="470344"/>
            <a:ext cx="7826078" cy="2877850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36"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50"/>
          <p:cNvSpPr/>
          <p:nvPr/>
        </p:nvSpPr>
        <p:spPr>
          <a:xfrm rot="813319">
            <a:off x="-1121291" y="-342427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8" name="Google Shape;528;p50"/>
          <p:cNvSpPr/>
          <p:nvPr/>
        </p:nvSpPr>
        <p:spPr>
          <a:xfrm flipH="1" rot="-649785">
            <a:off x="6971064" y="-738425"/>
            <a:ext cx="4558897" cy="1365861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9" name="Google Shape;529;p50"/>
          <p:cNvSpPr/>
          <p:nvPr/>
        </p:nvSpPr>
        <p:spPr>
          <a:xfrm>
            <a:off x="1620973" y="2238100"/>
            <a:ext cx="7471673" cy="477180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0" name="Google Shape;530;p50"/>
          <p:cNvSpPr/>
          <p:nvPr/>
        </p:nvSpPr>
        <p:spPr>
          <a:xfrm rot="8823147">
            <a:off x="-2081090" y="2808773"/>
            <a:ext cx="5990392" cy="5613180"/>
          </a:xfrm>
          <a:custGeom>
            <a:rect b="b" l="l" r="r" t="t"/>
            <a:pathLst>
              <a:path extrusionOk="0" h="87424" w="93299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" name="Google Shape;531;p50"/>
          <p:cNvSpPr/>
          <p:nvPr/>
        </p:nvSpPr>
        <p:spPr>
          <a:xfrm rot="-8100000">
            <a:off x="7300672" y="494176"/>
            <a:ext cx="4935837" cy="3769884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2" name="Google Shape;532;p50"/>
          <p:cNvSpPr/>
          <p:nvPr/>
        </p:nvSpPr>
        <p:spPr>
          <a:xfrm rot="649785">
            <a:off x="1211739" y="4401125"/>
            <a:ext cx="4558897" cy="1365861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rgbClr val="AC9078">
              <a:alpha val="128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3" name="Google Shape;533;p50"/>
          <p:cNvSpPr/>
          <p:nvPr/>
        </p:nvSpPr>
        <p:spPr>
          <a:xfrm rot="2128845">
            <a:off x="3591964" y="-1767729"/>
            <a:ext cx="7826192" cy="2877892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4" name="Google Shape;534;p50"/>
          <p:cNvSpPr/>
          <p:nvPr/>
        </p:nvSpPr>
        <p:spPr>
          <a:xfrm rot="-9555807">
            <a:off x="-5772621" y="2297294"/>
            <a:ext cx="7826096" cy="2877857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6"/>
          <p:cNvSpPr/>
          <p:nvPr/>
        </p:nvSpPr>
        <p:spPr>
          <a:xfrm flipH="1" rot="3394465">
            <a:off x="3077084" y="3433218"/>
            <a:ext cx="8703343" cy="5558223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6"/>
          <p:cNvSpPr/>
          <p:nvPr/>
        </p:nvSpPr>
        <p:spPr>
          <a:xfrm>
            <a:off x="5867027" y="-1243497"/>
            <a:ext cx="7065492" cy="5396392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6"/>
          <p:cNvSpPr/>
          <p:nvPr/>
        </p:nvSpPr>
        <p:spPr>
          <a:xfrm rot="3952094">
            <a:off x="4978836" y="-32116"/>
            <a:ext cx="7826127" cy="287786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6"/>
          <p:cNvSpPr/>
          <p:nvPr/>
        </p:nvSpPr>
        <p:spPr>
          <a:xfrm flipH="1" rot="-649760">
            <a:off x="7075142" y="-713258"/>
            <a:ext cx="4974484" cy="1490372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6"/>
          <p:cNvSpPr/>
          <p:nvPr/>
        </p:nvSpPr>
        <p:spPr>
          <a:xfrm rot="813319">
            <a:off x="-2477752" y="-307432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6"/>
          <p:cNvSpPr/>
          <p:nvPr/>
        </p:nvSpPr>
        <p:spPr>
          <a:xfrm rot="-10285603">
            <a:off x="-4701904" y="3752842"/>
            <a:ext cx="7471761" cy="477186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6"/>
          <p:cNvSpPr/>
          <p:nvPr/>
        </p:nvSpPr>
        <p:spPr>
          <a:xfrm rot="-7426355">
            <a:off x="-5557542" y="1132830"/>
            <a:ext cx="7826046" cy="287783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6"/>
          <p:cNvSpPr txBox="1"/>
          <p:nvPr>
            <p:ph type="title"/>
          </p:nvPr>
        </p:nvSpPr>
        <p:spPr>
          <a:xfrm flipH="1"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37"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51"/>
          <p:cNvSpPr/>
          <p:nvPr/>
        </p:nvSpPr>
        <p:spPr>
          <a:xfrm flipH="1" rot="-7405535">
            <a:off x="-3234670" y="-3952493"/>
            <a:ext cx="8703343" cy="5558223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7" name="Google Shape;537;p51"/>
          <p:cNvSpPr/>
          <p:nvPr/>
        </p:nvSpPr>
        <p:spPr>
          <a:xfrm rot="10800000">
            <a:off x="-4386762" y="886054"/>
            <a:ext cx="7065492" cy="5396392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8" name="Google Shape;538;p51"/>
          <p:cNvSpPr/>
          <p:nvPr/>
        </p:nvSpPr>
        <p:spPr>
          <a:xfrm rot="-6847906">
            <a:off x="-4259206" y="2193197"/>
            <a:ext cx="7826127" cy="287786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51"/>
          <p:cNvSpPr/>
          <p:nvPr/>
        </p:nvSpPr>
        <p:spPr>
          <a:xfrm flipH="1" rot="10150240">
            <a:off x="-3503869" y="4261834"/>
            <a:ext cx="4974484" cy="1490372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p51"/>
          <p:cNvSpPr/>
          <p:nvPr/>
        </p:nvSpPr>
        <p:spPr>
          <a:xfrm rot="-9986681">
            <a:off x="4621400" y="2424119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1" name="Google Shape;541;p51"/>
          <p:cNvSpPr/>
          <p:nvPr/>
        </p:nvSpPr>
        <p:spPr>
          <a:xfrm rot="514397">
            <a:off x="5775901" y="-3485758"/>
            <a:ext cx="7471761" cy="477186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2" name="Google Shape;542;p51"/>
          <p:cNvSpPr/>
          <p:nvPr/>
        </p:nvSpPr>
        <p:spPr>
          <a:xfrm rot="3373645">
            <a:off x="6277252" y="1028280"/>
            <a:ext cx="7826046" cy="287783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Intestazione sezione">
  <p:cSld name="SECTION_HEADER_1"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52"/>
          <p:cNvSpPr txBox="1"/>
          <p:nvPr>
            <p:ph idx="1" type="body"/>
          </p:nvPr>
        </p:nvSpPr>
        <p:spPr>
          <a:xfrm>
            <a:off x="1612224" y="2057400"/>
            <a:ext cx="7123200" cy="12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680"/>
              <a:buNone/>
              <a:defRPr sz="2800">
                <a:solidFill>
                  <a:schemeClr val="dk2"/>
                </a:solidFill>
              </a:defRPr>
            </a:lvl1pPr>
            <a:lvl2pPr indent="-228600" lvl="1" marL="914400" rtl="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26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5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910"/>
              <a:buNone/>
              <a:defRPr sz="1400">
                <a:solidFill>
                  <a:srgbClr val="888888"/>
                </a:solidFill>
              </a:defRPr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9pPr>
          </a:lstStyle>
          <a:p/>
        </p:txBody>
      </p:sp>
      <p:sp>
        <p:nvSpPr>
          <p:cNvPr id="545" name="Google Shape;545;p52"/>
          <p:cNvSpPr txBox="1"/>
          <p:nvPr>
            <p:ph type="title"/>
          </p:nvPr>
        </p:nvSpPr>
        <p:spPr>
          <a:xfrm>
            <a:off x="1604208" y="1210176"/>
            <a:ext cx="7481100" cy="743100"/>
          </a:xfrm>
          <a:prstGeom prst="rect">
            <a:avLst/>
          </a:prstGeom>
          <a:solidFill>
            <a:srgbClr val="8F161C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Twentieth Century"/>
              <a:buNone/>
              <a:defRPr b="0" i="0" sz="4400" u="none" cap="none" strike="noStrike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546" name="Google Shape;546;p52"/>
          <p:cNvSpPr txBox="1"/>
          <p:nvPr>
            <p:ph idx="10" type="dt"/>
          </p:nvPr>
        </p:nvSpPr>
        <p:spPr>
          <a:xfrm>
            <a:off x="6096000" y="4862513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7" name="Google Shape;547;p52"/>
          <p:cNvSpPr txBox="1"/>
          <p:nvPr>
            <p:ph idx="11" type="ftr"/>
          </p:nvPr>
        </p:nvSpPr>
        <p:spPr>
          <a:xfrm>
            <a:off x="1066800" y="4857750"/>
            <a:ext cx="2744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5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Only">
  <p:cSld name="2_Title Only"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0" name="Google Shape;550;p53"/>
          <p:cNvCxnSpPr/>
          <p:nvPr/>
        </p:nvCxnSpPr>
        <p:spPr>
          <a:xfrm>
            <a:off x="457200" y="4836695"/>
            <a:ext cx="8229600" cy="0"/>
          </a:xfrm>
          <a:prstGeom prst="straightConnector1">
            <a:avLst/>
          </a:prstGeom>
          <a:noFill/>
          <a:ln cap="flat" cmpd="sng" w="9525">
            <a:solidFill>
              <a:srgbClr val="D8D8D8">
                <a:alpha val="4863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51" name="Google Shape;551;p53"/>
          <p:cNvSpPr/>
          <p:nvPr/>
        </p:nvSpPr>
        <p:spPr>
          <a:xfrm>
            <a:off x="4439618" y="4704347"/>
            <a:ext cx="264600" cy="2646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2" name="Google Shape;552;p53"/>
          <p:cNvSpPr txBox="1"/>
          <p:nvPr>
            <p:ph type="title"/>
          </p:nvPr>
        </p:nvSpPr>
        <p:spPr>
          <a:xfrm>
            <a:off x="457200" y="205979"/>
            <a:ext cx="82296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Calibri"/>
              <a:buNone/>
              <a:defRPr sz="27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53" name="Google Shape;553;p53"/>
          <p:cNvSpPr txBox="1"/>
          <p:nvPr>
            <p:ph idx="12" type="sldNum"/>
          </p:nvPr>
        </p:nvSpPr>
        <p:spPr>
          <a:xfrm>
            <a:off x="4378292" y="4683043"/>
            <a:ext cx="387300" cy="28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7"/>
          <p:cNvSpPr/>
          <p:nvPr/>
        </p:nvSpPr>
        <p:spPr>
          <a:xfrm flipH="1" rot="3394465">
            <a:off x="5041484" y="2286018"/>
            <a:ext cx="8703343" cy="5558223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7"/>
          <p:cNvSpPr/>
          <p:nvPr/>
        </p:nvSpPr>
        <p:spPr>
          <a:xfrm rot="-10285603">
            <a:off x="7150321" y="-2266383"/>
            <a:ext cx="7471761" cy="477186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7"/>
          <p:cNvSpPr/>
          <p:nvPr/>
        </p:nvSpPr>
        <p:spPr>
          <a:xfrm flipH="1" rot="955394">
            <a:off x="1460861" y="-2197712"/>
            <a:ext cx="7826028" cy="2877832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7"/>
          <p:cNvSpPr txBox="1"/>
          <p:nvPr>
            <p:ph idx="1" type="body"/>
          </p:nvPr>
        </p:nvSpPr>
        <p:spPr>
          <a:xfrm>
            <a:off x="4572000" y="1369325"/>
            <a:ext cx="3850500" cy="333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400"/>
            </a:lvl1pPr>
            <a:lvl2pPr indent="-3302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indent="-32385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indent="-32385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indent="-3302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5pPr>
            <a:lvl6pPr indent="-3302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/>
            </a:lvl6pPr>
            <a:lvl7pPr indent="-31115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indent="-31115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indent="-3302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Font typeface="Nunito Light"/>
              <a:buChar char="■"/>
              <a:defRPr/>
            </a:lvl9pPr>
          </a:lstStyle>
          <a:p/>
        </p:txBody>
      </p:sp>
      <p:sp>
        <p:nvSpPr>
          <p:cNvPr id="62" name="Google Shape;62;p7"/>
          <p:cNvSpPr txBox="1"/>
          <p:nvPr>
            <p:ph type="title"/>
          </p:nvPr>
        </p:nvSpPr>
        <p:spPr>
          <a:xfrm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8"/>
          <p:cNvSpPr/>
          <p:nvPr/>
        </p:nvSpPr>
        <p:spPr>
          <a:xfrm flipH="1" rot="-813319">
            <a:off x="4432698" y="-342427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8"/>
          <p:cNvSpPr/>
          <p:nvPr/>
        </p:nvSpPr>
        <p:spPr>
          <a:xfrm rot="649785">
            <a:off x="-1816445" y="-738425"/>
            <a:ext cx="4558897" cy="1365861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8"/>
          <p:cNvSpPr/>
          <p:nvPr/>
        </p:nvSpPr>
        <p:spPr>
          <a:xfrm flipH="1">
            <a:off x="620870" y="2238100"/>
            <a:ext cx="7471673" cy="477180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8"/>
          <p:cNvSpPr/>
          <p:nvPr/>
        </p:nvSpPr>
        <p:spPr>
          <a:xfrm flipH="1" rot="-8823147">
            <a:off x="5492915" y="2808773"/>
            <a:ext cx="5990392" cy="5613180"/>
          </a:xfrm>
          <a:custGeom>
            <a:rect b="b" l="l" r="r" t="t"/>
            <a:pathLst>
              <a:path extrusionOk="0" h="87424" w="93299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8"/>
          <p:cNvSpPr/>
          <p:nvPr/>
        </p:nvSpPr>
        <p:spPr>
          <a:xfrm flipH="1">
            <a:off x="-2254122" y="-142500"/>
            <a:ext cx="4935815" cy="3769836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8"/>
          <p:cNvSpPr/>
          <p:nvPr/>
        </p:nvSpPr>
        <p:spPr>
          <a:xfrm flipH="1" rot="-649785">
            <a:off x="3942880" y="4401125"/>
            <a:ext cx="4558897" cy="1365861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rgbClr val="AC9078">
              <a:alpha val="128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8"/>
          <p:cNvSpPr/>
          <p:nvPr/>
        </p:nvSpPr>
        <p:spPr>
          <a:xfrm flipH="1" rot="-1244193">
            <a:off x="-2695083" y="-777268"/>
            <a:ext cx="7826096" cy="2877857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8"/>
          <p:cNvSpPr/>
          <p:nvPr/>
        </p:nvSpPr>
        <p:spPr>
          <a:xfrm flipH="1" rot="9555807">
            <a:off x="7511217" y="2297294"/>
            <a:ext cx="7826096" cy="2877857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8"/>
          <p:cNvSpPr txBox="1"/>
          <p:nvPr>
            <p:ph type="title"/>
          </p:nvPr>
        </p:nvSpPr>
        <p:spPr>
          <a:xfrm>
            <a:off x="1796850" y="1301800"/>
            <a:ext cx="5550300" cy="253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9"/>
          <p:cNvSpPr/>
          <p:nvPr/>
        </p:nvSpPr>
        <p:spPr>
          <a:xfrm rot="813319">
            <a:off x="-2477752" y="-307432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9"/>
          <p:cNvSpPr/>
          <p:nvPr/>
        </p:nvSpPr>
        <p:spPr>
          <a:xfrm flipH="1" rot="3394465">
            <a:off x="3077084" y="3433218"/>
            <a:ext cx="8703343" cy="5558223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9"/>
          <p:cNvSpPr/>
          <p:nvPr/>
        </p:nvSpPr>
        <p:spPr>
          <a:xfrm>
            <a:off x="5867027" y="-1243497"/>
            <a:ext cx="7065492" cy="5396392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9"/>
          <p:cNvSpPr/>
          <p:nvPr/>
        </p:nvSpPr>
        <p:spPr>
          <a:xfrm rot="3406877">
            <a:off x="3098060" y="-32126"/>
            <a:ext cx="7826090" cy="2877855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9"/>
          <p:cNvSpPr/>
          <p:nvPr/>
        </p:nvSpPr>
        <p:spPr>
          <a:xfrm flipH="1" rot="-649760">
            <a:off x="7075142" y="-713258"/>
            <a:ext cx="4974484" cy="1490372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9"/>
          <p:cNvSpPr/>
          <p:nvPr/>
        </p:nvSpPr>
        <p:spPr>
          <a:xfrm rot="-10285603">
            <a:off x="-4701904" y="3752842"/>
            <a:ext cx="7471761" cy="477186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9"/>
          <p:cNvSpPr/>
          <p:nvPr/>
        </p:nvSpPr>
        <p:spPr>
          <a:xfrm rot="-7426355">
            <a:off x="-5557542" y="1132830"/>
            <a:ext cx="7826046" cy="287783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9"/>
          <p:cNvSpPr txBox="1"/>
          <p:nvPr>
            <p:ph type="title"/>
          </p:nvPr>
        </p:nvSpPr>
        <p:spPr>
          <a:xfrm>
            <a:off x="723300" y="1383125"/>
            <a:ext cx="4510500" cy="92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2" name="Google Shape;82;p9"/>
          <p:cNvSpPr txBox="1"/>
          <p:nvPr>
            <p:ph idx="1" type="subTitle"/>
          </p:nvPr>
        </p:nvSpPr>
        <p:spPr>
          <a:xfrm>
            <a:off x="723300" y="2328475"/>
            <a:ext cx="4359900" cy="14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0"/>
          <p:cNvSpPr/>
          <p:nvPr/>
        </p:nvSpPr>
        <p:spPr>
          <a:xfrm rot="2839443">
            <a:off x="-336718" y="2752984"/>
            <a:ext cx="6402141" cy="5689181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accent1">
              <a:alpha val="305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0"/>
          <p:cNvSpPr/>
          <p:nvPr/>
        </p:nvSpPr>
        <p:spPr>
          <a:xfrm rot="-10285629">
            <a:off x="4072449" y="-3742073"/>
            <a:ext cx="9471588" cy="6049060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305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0"/>
          <p:cNvSpPr/>
          <p:nvPr/>
        </p:nvSpPr>
        <p:spPr>
          <a:xfrm flipH="1">
            <a:off x="7484803" y="1004988"/>
            <a:ext cx="5766771" cy="368296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0"/>
          <p:cNvSpPr/>
          <p:nvPr/>
        </p:nvSpPr>
        <p:spPr>
          <a:xfrm flipH="1" rot="9555841">
            <a:off x="6141752" y="1808506"/>
            <a:ext cx="8200942" cy="3015697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0"/>
          <p:cNvSpPr/>
          <p:nvPr/>
        </p:nvSpPr>
        <p:spPr>
          <a:xfrm rot="-1478505">
            <a:off x="-4010126" y="-558136"/>
            <a:ext cx="7826136" cy="2877871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0"/>
          <p:cNvSpPr txBox="1"/>
          <p:nvPr>
            <p:ph type="title"/>
          </p:nvPr>
        </p:nvSpPr>
        <p:spPr>
          <a:xfrm>
            <a:off x="723300" y="1315950"/>
            <a:ext cx="2771700" cy="251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0" name="Google Shape;90;p10"/>
          <p:cNvSpPr/>
          <p:nvPr/>
        </p:nvSpPr>
        <p:spPr>
          <a:xfrm rot="9405665">
            <a:off x="-4305365" y="1281181"/>
            <a:ext cx="7310152" cy="6849835"/>
          </a:xfrm>
          <a:custGeom>
            <a:rect b="b" l="l" r="r" t="t"/>
            <a:pathLst>
              <a:path extrusionOk="0" h="87424" w="93299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chemeClr val="accent3">
              <a:alpha val="212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51" Type="http://schemas.openxmlformats.org/officeDocument/2006/relationships/slideLayout" Target="../slideLayouts/slideLayout51.xml"/><Relationship Id="rId50" Type="http://schemas.openxmlformats.org/officeDocument/2006/relationships/slideLayout" Target="../slideLayouts/slideLayout50.xml"/><Relationship Id="rId53" Type="http://schemas.openxmlformats.org/officeDocument/2006/relationships/theme" Target="../theme/theme2.xml"/><Relationship Id="rId52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1075" y="438900"/>
            <a:ext cx="7698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ulim Park"/>
              <a:buNone/>
              <a:defRPr sz="28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lim Park"/>
              <a:buNone/>
              <a:defRPr sz="35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lim Park"/>
              <a:buNone/>
              <a:defRPr sz="35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lim Park"/>
              <a:buNone/>
              <a:defRPr sz="35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lim Park"/>
              <a:buNone/>
              <a:defRPr sz="35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lim Park"/>
              <a:buNone/>
              <a:defRPr sz="35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lim Park"/>
              <a:buNone/>
              <a:defRPr sz="35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lim Park"/>
              <a:buNone/>
              <a:defRPr sz="35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lim Park"/>
              <a:buNone/>
              <a:defRPr sz="35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1075" y="1351868"/>
            <a:ext cx="7701900" cy="32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●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indent="-3302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○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indent="-3302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■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indent="-3302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●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indent="-3302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○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indent="-3302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■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indent="-3302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●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indent="-3302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○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indent="-3302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■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  <p:sldLayoutId id="2147483699" r:id="rId5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880">
          <p15:clr>
            <a:srgbClr val="EA4335"/>
          </p15:clr>
        </p15:guide>
        <p15:guide id="2" pos="449">
          <p15:clr>
            <a:srgbClr val="FF0000"/>
          </p15:clr>
        </p15:guide>
        <p15:guide id="3" pos="5311">
          <p15:clr>
            <a:srgbClr val="EA4335"/>
          </p15:clr>
        </p15:guide>
        <p15:guide id="4" orient="horz" pos="1620">
          <p15:clr>
            <a:srgbClr val="EA4335"/>
          </p15:clr>
        </p15:guide>
        <p15:guide id="5" orient="horz" pos="340">
          <p15:clr>
            <a:srgbClr val="EA4335"/>
          </p15:clr>
        </p15:guide>
        <p15:guide id="6" orient="horz" pos="2897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gif"/><Relationship Id="rId4" Type="http://schemas.openxmlformats.org/officeDocument/2006/relationships/image" Target="../media/image9.png"/><Relationship Id="rId5" Type="http://schemas.openxmlformats.org/officeDocument/2006/relationships/image" Target="../media/image12.png"/><Relationship Id="rId6" Type="http://schemas.openxmlformats.org/officeDocument/2006/relationships/image" Target="../media/image10.png"/><Relationship Id="rId7" Type="http://schemas.openxmlformats.org/officeDocument/2006/relationships/image" Target="../media/image1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3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gif"/><Relationship Id="rId4" Type="http://schemas.openxmlformats.org/officeDocument/2006/relationships/image" Target="../media/image1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2.png"/><Relationship Id="rId4" Type="http://schemas.openxmlformats.org/officeDocument/2006/relationships/image" Target="../media/image17.png"/><Relationship Id="rId5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Relationship Id="rId4" Type="http://schemas.openxmlformats.org/officeDocument/2006/relationships/image" Target="../media/image24.png"/><Relationship Id="rId5" Type="http://schemas.openxmlformats.org/officeDocument/2006/relationships/image" Target="../media/image2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8" name="Google Shape;558;p54"/>
          <p:cNvPicPr preferRelativeResize="0"/>
          <p:nvPr/>
        </p:nvPicPr>
        <p:blipFill rotWithShape="1">
          <a:blip r:embed="rId3">
            <a:alphaModFix/>
          </a:blip>
          <a:srcRect b="14034" l="0" r="0" t="14027"/>
          <a:stretch/>
        </p:blipFill>
        <p:spPr>
          <a:xfrm>
            <a:off x="3904146" y="1115400"/>
            <a:ext cx="5381754" cy="3871300"/>
          </a:xfrm>
          <a:prstGeom prst="rect">
            <a:avLst/>
          </a:prstGeom>
          <a:noFill/>
          <a:ln>
            <a:noFill/>
          </a:ln>
        </p:spPr>
      </p:pic>
      <p:sp>
        <p:nvSpPr>
          <p:cNvPr id="559" name="Google Shape;559;p54"/>
          <p:cNvSpPr txBox="1"/>
          <p:nvPr>
            <p:ph type="title"/>
          </p:nvPr>
        </p:nvSpPr>
        <p:spPr>
          <a:xfrm>
            <a:off x="100" y="-41400"/>
            <a:ext cx="9144000" cy="1156800"/>
          </a:xfrm>
          <a:prstGeom prst="rect">
            <a:avLst/>
          </a:prstGeom>
          <a:solidFill>
            <a:srgbClr val="8F161C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4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400"/>
          </a:p>
        </p:txBody>
      </p:sp>
      <p:sp>
        <p:nvSpPr>
          <p:cNvPr id="560" name="Google Shape;560;p54"/>
          <p:cNvSpPr txBox="1"/>
          <p:nvPr/>
        </p:nvSpPr>
        <p:spPr>
          <a:xfrm>
            <a:off x="7775" y="2860800"/>
            <a:ext cx="25032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b="1" lang="it">
                <a:latin typeface="Open Sans"/>
                <a:ea typeface="Open Sans"/>
                <a:cs typeface="Open Sans"/>
                <a:sym typeface="Open Sans"/>
              </a:rPr>
              <a:t>Alberto Crivellari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b="1" lang="it">
                <a:latin typeface="Open Sans"/>
                <a:ea typeface="Open Sans"/>
                <a:cs typeface="Open Sans"/>
                <a:sym typeface="Open Sans"/>
              </a:rPr>
              <a:t>Paria Tahan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b="1" lang="it">
                <a:latin typeface="Open Sans"/>
                <a:ea typeface="Open Sans"/>
                <a:cs typeface="Open Sans"/>
                <a:sym typeface="Open Sans"/>
              </a:rPr>
              <a:t>Sara Niknamhesar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b="1" lang="it">
                <a:latin typeface="Open Sans"/>
                <a:ea typeface="Open Sans"/>
                <a:cs typeface="Open Sans"/>
                <a:sym typeface="Open Sans"/>
              </a:rPr>
              <a:t>Sree Shalini Mada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561" name="Google Shape;561;p5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2625" y="1341500"/>
            <a:ext cx="2416945" cy="6875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410"/>
              </a:srgbClr>
            </a:outerShdw>
          </a:effectLst>
        </p:spPr>
      </p:pic>
      <p:pic>
        <p:nvPicPr>
          <p:cNvPr id="562" name="Google Shape;562;p5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120575" y="1404175"/>
            <a:ext cx="728400" cy="548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31370"/>
              </a:srgbClr>
            </a:outerShdw>
          </a:effectLst>
        </p:spPr>
      </p:pic>
      <p:sp>
        <p:nvSpPr>
          <p:cNvPr id="563" name="Google Shape;563;p54"/>
          <p:cNvSpPr txBox="1"/>
          <p:nvPr/>
        </p:nvSpPr>
        <p:spPr>
          <a:xfrm>
            <a:off x="1681750" y="-36475"/>
            <a:ext cx="5628300" cy="14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3400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rPr>
              <a:t>WASCOOT</a:t>
            </a:r>
            <a:endParaRPr b="1" sz="3400">
              <a:solidFill>
                <a:schemeClr val="accent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3400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it" sz="2600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rPr>
              <a:t>WEB APPLICATION</a:t>
            </a:r>
            <a:endParaRPr sz="800">
              <a:solidFill>
                <a:schemeClr val="accent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nrope"/>
              <a:ea typeface="Manrope"/>
              <a:cs typeface="Manrope"/>
              <a:sym typeface="Manrope"/>
            </a:endParaRPr>
          </a:p>
        </p:txBody>
      </p:sp>
      <p:pic>
        <p:nvPicPr>
          <p:cNvPr id="564" name="Google Shape;564;p5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19200" y="2400150"/>
            <a:ext cx="400200" cy="400200"/>
          </a:xfrm>
          <a:prstGeom prst="rect">
            <a:avLst/>
          </a:prstGeom>
          <a:noFill/>
          <a:ln>
            <a:noFill/>
          </a:ln>
        </p:spPr>
      </p:pic>
      <p:sp>
        <p:nvSpPr>
          <p:cNvPr id="565" name="Google Shape;565;p54"/>
          <p:cNvSpPr txBox="1"/>
          <p:nvPr/>
        </p:nvSpPr>
        <p:spPr>
          <a:xfrm>
            <a:off x="1506350" y="2476350"/>
            <a:ext cx="195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latin typeface="Open Sans"/>
                <a:ea typeface="Open Sans"/>
                <a:cs typeface="Open Sans"/>
                <a:sym typeface="Open Sans"/>
              </a:rPr>
              <a:t>Wascoot Team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66" name="Google Shape;566;p54"/>
          <p:cNvSpPr txBox="1"/>
          <p:nvPr/>
        </p:nvSpPr>
        <p:spPr>
          <a:xfrm>
            <a:off x="2206525" y="2892300"/>
            <a:ext cx="25032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b="1" lang="it">
                <a:latin typeface="Open Sans"/>
                <a:ea typeface="Open Sans"/>
                <a:cs typeface="Open Sans"/>
                <a:sym typeface="Open Sans"/>
              </a:rPr>
              <a:t>Shiva Gharehzad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b="1" lang="it">
                <a:latin typeface="Open Sans"/>
                <a:ea typeface="Open Sans"/>
                <a:cs typeface="Open Sans"/>
                <a:sym typeface="Open Sans"/>
              </a:rPr>
              <a:t>Borwoei Huang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b="1" lang="it">
                <a:latin typeface="Open Sans"/>
                <a:ea typeface="Open Sans"/>
                <a:cs typeface="Open Sans"/>
                <a:sym typeface="Open Sans"/>
              </a:rPr>
              <a:t>Nick Kuijpers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67" name="Google Shape;567;p54"/>
          <p:cNvSpPr txBox="1"/>
          <p:nvPr/>
        </p:nvSpPr>
        <p:spPr>
          <a:xfrm>
            <a:off x="1506350" y="4000350"/>
            <a:ext cx="195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latin typeface="Open Sans"/>
                <a:ea typeface="Open Sans"/>
                <a:cs typeface="Open Sans"/>
                <a:sym typeface="Open Sans"/>
              </a:rPr>
              <a:t>Nicola Ferro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568" name="Google Shape;568;p5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295400" y="4000350"/>
            <a:ext cx="400200" cy="400200"/>
          </a:xfrm>
          <a:prstGeom prst="rect">
            <a:avLst/>
          </a:prstGeom>
          <a:noFill/>
          <a:ln>
            <a:noFill/>
          </a:ln>
        </p:spPr>
      </p:pic>
      <p:sp>
        <p:nvSpPr>
          <p:cNvPr id="569" name="Google Shape;569;p54"/>
          <p:cNvSpPr txBox="1"/>
          <p:nvPr/>
        </p:nvSpPr>
        <p:spPr>
          <a:xfrm>
            <a:off x="1506350" y="4305150"/>
            <a:ext cx="1950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latin typeface="Open Sans"/>
                <a:ea typeface="Open Sans"/>
                <a:cs typeface="Open Sans"/>
                <a:sym typeface="Open Sans"/>
              </a:rPr>
              <a:t>June 2023</a:t>
            </a:r>
            <a:endParaRPr sz="13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63"/>
          <p:cNvSpPr txBox="1"/>
          <p:nvPr>
            <p:ph idx="12" type="sldNum"/>
          </p:nvPr>
        </p:nvSpPr>
        <p:spPr>
          <a:xfrm>
            <a:off x="4378292" y="4683043"/>
            <a:ext cx="387300" cy="28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709" name="Google Shape;709;p63"/>
          <p:cNvSpPr txBox="1"/>
          <p:nvPr>
            <p:ph type="title"/>
          </p:nvPr>
        </p:nvSpPr>
        <p:spPr>
          <a:xfrm>
            <a:off x="100" y="-41400"/>
            <a:ext cx="9144000" cy="1156800"/>
          </a:xfrm>
          <a:prstGeom prst="rect">
            <a:avLst/>
          </a:prstGeom>
          <a:solidFill>
            <a:srgbClr val="8F161C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4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400"/>
          </a:p>
        </p:txBody>
      </p:sp>
      <p:sp>
        <p:nvSpPr>
          <p:cNvPr id="710" name="Google Shape;710;p63"/>
          <p:cNvSpPr txBox="1"/>
          <p:nvPr>
            <p:ph type="title"/>
          </p:nvPr>
        </p:nvSpPr>
        <p:spPr>
          <a:xfrm>
            <a:off x="457200" y="205979"/>
            <a:ext cx="8229600" cy="533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29409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700"/>
              <a:buFont typeface="Open Sans"/>
              <a:buNone/>
            </a:pPr>
            <a:r>
              <a:rPr b="1" lang="it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Frontend</a:t>
            </a:r>
            <a:endParaRPr>
              <a:solidFill>
                <a:schemeClr val="accent2"/>
              </a:solidFill>
            </a:endParaRPr>
          </a:p>
        </p:txBody>
      </p:sp>
      <p:pic>
        <p:nvPicPr>
          <p:cNvPr id="711" name="Google Shape;711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89700"/>
            <a:ext cx="7397375" cy="267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12" name="Google Shape;712;p63"/>
          <p:cNvPicPr preferRelativeResize="0"/>
          <p:nvPr/>
        </p:nvPicPr>
        <p:blipFill rotWithShape="1">
          <a:blip r:embed="rId4">
            <a:alphaModFix/>
          </a:blip>
          <a:srcRect b="0" l="4324" r="0" t="0"/>
          <a:stretch/>
        </p:blipFill>
        <p:spPr>
          <a:xfrm>
            <a:off x="6271450" y="2741950"/>
            <a:ext cx="2661275" cy="207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717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64"/>
          <p:cNvSpPr txBox="1"/>
          <p:nvPr>
            <p:ph idx="12" type="sldNum"/>
          </p:nvPr>
        </p:nvSpPr>
        <p:spPr>
          <a:xfrm>
            <a:off x="4378292" y="4683043"/>
            <a:ext cx="387300" cy="28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719" name="Google Shape;719;p64"/>
          <p:cNvSpPr/>
          <p:nvPr/>
        </p:nvSpPr>
        <p:spPr>
          <a:xfrm>
            <a:off x="3116650" y="1304698"/>
            <a:ext cx="29106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it" sz="1500">
                <a:latin typeface="Open Sans"/>
                <a:ea typeface="Open Sans"/>
                <a:cs typeface="Open Sans"/>
                <a:sym typeface="Open Sans"/>
              </a:rPr>
              <a:t>We will present our application</a:t>
            </a:r>
            <a:endParaRPr sz="19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20" name="Google Shape;720;p64"/>
          <p:cNvSpPr txBox="1"/>
          <p:nvPr>
            <p:ph type="title"/>
          </p:nvPr>
        </p:nvSpPr>
        <p:spPr>
          <a:xfrm>
            <a:off x="100" y="-41400"/>
            <a:ext cx="9144000" cy="1156800"/>
          </a:xfrm>
          <a:prstGeom prst="rect">
            <a:avLst/>
          </a:prstGeom>
          <a:solidFill>
            <a:srgbClr val="8F161C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4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400"/>
          </a:p>
        </p:txBody>
      </p:sp>
      <p:sp>
        <p:nvSpPr>
          <p:cNvPr id="721" name="Google Shape;721;p64"/>
          <p:cNvSpPr txBox="1"/>
          <p:nvPr>
            <p:ph type="title"/>
          </p:nvPr>
        </p:nvSpPr>
        <p:spPr>
          <a:xfrm>
            <a:off x="457200" y="205979"/>
            <a:ext cx="8229600" cy="533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29409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700"/>
              <a:buFont typeface="Open Sans"/>
              <a:buNone/>
            </a:pPr>
            <a:r>
              <a:rPr b="1" lang="it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Frontend example</a:t>
            </a:r>
            <a:endParaRPr>
              <a:solidFill>
                <a:schemeClr val="accent2"/>
              </a:solidFill>
            </a:endParaRPr>
          </a:p>
        </p:txBody>
      </p:sp>
      <p:pic>
        <p:nvPicPr>
          <p:cNvPr id="722" name="Google Shape;722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7538" y="1894675"/>
            <a:ext cx="4489125" cy="234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p65"/>
          <p:cNvSpPr txBox="1"/>
          <p:nvPr>
            <p:ph type="title"/>
          </p:nvPr>
        </p:nvSpPr>
        <p:spPr>
          <a:xfrm>
            <a:off x="0" y="-38651"/>
            <a:ext cx="9144000" cy="1932900"/>
          </a:xfrm>
          <a:prstGeom prst="rect">
            <a:avLst/>
          </a:prstGeom>
          <a:solidFill>
            <a:srgbClr val="8F161C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Twentieth Century"/>
              <a:buNone/>
            </a:pPr>
            <a:r>
              <a:t/>
            </a:r>
            <a:endParaRPr sz="29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Twentieth Century"/>
              <a:buNone/>
            </a:pPr>
            <a:r>
              <a:rPr lang="it" sz="6000">
                <a:latin typeface="Calibri"/>
                <a:ea typeface="Calibri"/>
                <a:cs typeface="Calibri"/>
                <a:sym typeface="Calibri"/>
              </a:rPr>
              <a:t>Thank you for the attention</a:t>
            </a:r>
            <a:br>
              <a:rPr lang="it" sz="6000">
                <a:latin typeface="Calibri"/>
                <a:ea typeface="Calibri"/>
                <a:cs typeface="Calibri"/>
                <a:sym typeface="Calibri"/>
              </a:rPr>
            </a:br>
            <a:endParaRPr sz="53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8" name="Google Shape;728;p65"/>
          <p:cNvSpPr txBox="1"/>
          <p:nvPr/>
        </p:nvSpPr>
        <p:spPr>
          <a:xfrm>
            <a:off x="3166075" y="2536250"/>
            <a:ext cx="2607900" cy="1046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2800">
                <a:solidFill>
                  <a:srgbClr val="B45F06"/>
                </a:solidFill>
                <a:latin typeface="Comic Sans MS"/>
                <a:ea typeface="Comic Sans MS"/>
                <a:cs typeface="Comic Sans MS"/>
                <a:sym typeface="Comic Sans MS"/>
              </a:rPr>
              <a:t>Any questions</a:t>
            </a:r>
            <a:endParaRPr sz="2800">
              <a:solidFill>
                <a:srgbClr val="B45F06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800">
                <a:solidFill>
                  <a:srgbClr val="B45F06"/>
                </a:solidFill>
                <a:latin typeface="Comic Sans MS"/>
                <a:ea typeface="Comic Sans MS"/>
                <a:cs typeface="Comic Sans MS"/>
                <a:sym typeface="Comic Sans MS"/>
              </a:rPr>
              <a:t>A</a:t>
            </a:r>
            <a:r>
              <a:rPr lang="it" sz="2800">
                <a:solidFill>
                  <a:srgbClr val="B45F06"/>
                </a:solidFill>
                <a:latin typeface="Comic Sans MS"/>
                <a:ea typeface="Comic Sans MS"/>
                <a:cs typeface="Comic Sans MS"/>
                <a:sym typeface="Comic Sans MS"/>
              </a:rPr>
              <a:t>ny doubts ? </a:t>
            </a:r>
            <a:endParaRPr sz="2800">
              <a:solidFill>
                <a:srgbClr val="B45F0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729" name="Google Shape;729;p65"/>
          <p:cNvSpPr txBox="1"/>
          <p:nvPr>
            <p:ph idx="12" type="sldNum"/>
          </p:nvPr>
        </p:nvSpPr>
        <p:spPr>
          <a:xfrm>
            <a:off x="8458200" y="4749851"/>
            <a:ext cx="6474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30" name="Google Shape;730;p65"/>
          <p:cNvPicPr preferRelativeResize="0"/>
          <p:nvPr/>
        </p:nvPicPr>
        <p:blipFill rotWithShape="1">
          <a:blip r:embed="rId3">
            <a:alphaModFix/>
          </a:blip>
          <a:srcRect b="524810" l="-977220" r="977220" t="-524810"/>
          <a:stretch/>
        </p:blipFill>
        <p:spPr>
          <a:xfrm>
            <a:off x="961825" y="390525"/>
            <a:ext cx="571875" cy="571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31" name="Google Shape;731;p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24225" y="2617240"/>
            <a:ext cx="1646725" cy="1646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32" name="Google Shape;732;p65"/>
          <p:cNvPicPr preferRelativeResize="0"/>
          <p:nvPr/>
        </p:nvPicPr>
        <p:blipFill rotWithShape="1">
          <a:blip r:embed="rId5">
            <a:alphaModFix/>
          </a:blip>
          <a:srcRect b="120030" l="524660" r="-524660" t="-120030"/>
          <a:stretch/>
        </p:blipFill>
        <p:spPr>
          <a:xfrm>
            <a:off x="6513125" y="1091050"/>
            <a:ext cx="1138150" cy="1138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3" name="Google Shape;733;p6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1788" y="2482225"/>
            <a:ext cx="2221550" cy="222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55"/>
          <p:cNvSpPr txBox="1"/>
          <p:nvPr>
            <p:ph idx="12" type="sldNum"/>
          </p:nvPr>
        </p:nvSpPr>
        <p:spPr>
          <a:xfrm>
            <a:off x="4378292" y="4683043"/>
            <a:ext cx="387300" cy="28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576" name="Google Shape;576;p55"/>
          <p:cNvSpPr/>
          <p:nvPr/>
        </p:nvSpPr>
        <p:spPr>
          <a:xfrm>
            <a:off x="3977305" y="1600947"/>
            <a:ext cx="452400" cy="4524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57150" rotWithShape="0" algn="bl" dir="5400000" dist="19050">
              <a:srgbClr val="000000">
                <a:alpha val="49410"/>
              </a:srgbClr>
            </a:outerShdw>
          </a:effectLst>
        </p:spPr>
        <p:txBody>
          <a:bodyPr anchorCtr="0" anchor="ctr" bIns="34275" lIns="0" spcFirstLastPara="1" rIns="0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it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01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7" name="Google Shape;577;p55"/>
          <p:cNvSpPr/>
          <p:nvPr/>
        </p:nvSpPr>
        <p:spPr>
          <a:xfrm>
            <a:off x="4765491" y="1600956"/>
            <a:ext cx="3921300" cy="63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lang="it" sz="15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Project scope </a:t>
            </a:r>
            <a:endParaRPr b="1" i="0" sz="1500" u="none" cap="none" strike="noStrike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8" name="Google Shape;578;p55"/>
          <p:cNvSpPr/>
          <p:nvPr/>
        </p:nvSpPr>
        <p:spPr>
          <a:xfrm>
            <a:off x="3977305" y="2261802"/>
            <a:ext cx="452400" cy="4524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57150" rotWithShape="0" algn="bl" dir="5400000" dist="19050">
              <a:srgbClr val="000000">
                <a:alpha val="49410"/>
              </a:srgbClr>
            </a:outerShdw>
          </a:effectLst>
        </p:spPr>
        <p:txBody>
          <a:bodyPr anchorCtr="0" anchor="ctr" bIns="34275" lIns="0" spcFirstLastPara="1" rIns="0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it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02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9" name="Google Shape;579;p55"/>
          <p:cNvSpPr/>
          <p:nvPr/>
        </p:nvSpPr>
        <p:spPr>
          <a:xfrm>
            <a:off x="4753189" y="2297493"/>
            <a:ext cx="33492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lang="it" sz="15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What is Wascoot ?</a:t>
            </a:r>
            <a:endParaRPr b="1" i="0" sz="1500" u="none" cap="none" strike="noStrike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0" name="Google Shape;580;p55"/>
          <p:cNvSpPr txBox="1"/>
          <p:nvPr>
            <p:ph type="title"/>
          </p:nvPr>
        </p:nvSpPr>
        <p:spPr>
          <a:xfrm>
            <a:off x="100" y="-41400"/>
            <a:ext cx="9144000" cy="1156800"/>
          </a:xfrm>
          <a:prstGeom prst="rect">
            <a:avLst/>
          </a:prstGeom>
          <a:solidFill>
            <a:srgbClr val="8F161C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400"/>
          </a:p>
        </p:txBody>
      </p:sp>
      <p:sp>
        <p:nvSpPr>
          <p:cNvPr id="581" name="Google Shape;581;p55"/>
          <p:cNvSpPr txBox="1"/>
          <p:nvPr>
            <p:ph type="title"/>
          </p:nvPr>
        </p:nvSpPr>
        <p:spPr>
          <a:xfrm>
            <a:off x="457200" y="205979"/>
            <a:ext cx="8229600" cy="533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29409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700"/>
              <a:buFont typeface="Open Sans"/>
              <a:buNone/>
            </a:pPr>
            <a:r>
              <a:rPr b="1" lang="it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Presentation</a:t>
            </a:r>
            <a:r>
              <a:rPr b="1" lang="it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b="1" lang="it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rPr>
              <a:t>Outline</a:t>
            </a:r>
            <a:endParaRPr>
              <a:solidFill>
                <a:schemeClr val="accent4"/>
              </a:solidFill>
            </a:endParaRPr>
          </a:p>
        </p:txBody>
      </p:sp>
      <p:pic>
        <p:nvPicPr>
          <p:cNvPr id="582" name="Google Shape;582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365251" y="1351525"/>
            <a:ext cx="3240674" cy="3403724"/>
          </a:xfrm>
          <a:prstGeom prst="rect">
            <a:avLst/>
          </a:prstGeom>
          <a:noFill/>
          <a:ln>
            <a:noFill/>
          </a:ln>
        </p:spPr>
      </p:pic>
      <p:sp>
        <p:nvSpPr>
          <p:cNvPr id="583" name="Google Shape;583;p55"/>
          <p:cNvSpPr/>
          <p:nvPr/>
        </p:nvSpPr>
        <p:spPr>
          <a:xfrm>
            <a:off x="3977305" y="2974422"/>
            <a:ext cx="452400" cy="4524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7150" rotWithShape="0" algn="bl" dir="5400000" dist="19050">
              <a:srgbClr val="000000">
                <a:alpha val="49410"/>
              </a:srgbClr>
            </a:outerShdw>
          </a:effectLst>
        </p:spPr>
        <p:txBody>
          <a:bodyPr anchorCtr="0" anchor="ctr" bIns="34275" lIns="0" spcFirstLastPara="1" rIns="0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it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0</a:t>
            </a:r>
            <a:r>
              <a:rPr b="1" lang="it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3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4" name="Google Shape;584;p55"/>
          <p:cNvSpPr/>
          <p:nvPr/>
        </p:nvSpPr>
        <p:spPr>
          <a:xfrm>
            <a:off x="4753189" y="3059493"/>
            <a:ext cx="33492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lang="it" sz="15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The Backend</a:t>
            </a:r>
            <a:endParaRPr b="1" i="0" sz="1500" u="none" cap="none" strike="noStrike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5" name="Google Shape;585;p55"/>
          <p:cNvSpPr/>
          <p:nvPr/>
        </p:nvSpPr>
        <p:spPr>
          <a:xfrm>
            <a:off x="3977305" y="3741472"/>
            <a:ext cx="452400" cy="45240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7150" rotWithShape="0" algn="bl" dir="5400000" dist="19050">
              <a:srgbClr val="000000">
                <a:alpha val="49410"/>
              </a:srgbClr>
            </a:outerShdw>
          </a:effectLst>
        </p:spPr>
        <p:txBody>
          <a:bodyPr anchorCtr="0" anchor="ctr" bIns="34275" lIns="0" spcFirstLastPara="1" rIns="0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it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0</a:t>
            </a:r>
            <a:r>
              <a:rPr b="1" lang="it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4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6" name="Google Shape;586;p55"/>
          <p:cNvSpPr/>
          <p:nvPr/>
        </p:nvSpPr>
        <p:spPr>
          <a:xfrm>
            <a:off x="4753189" y="3821493"/>
            <a:ext cx="33492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lang="it" sz="15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The Frontend</a:t>
            </a:r>
            <a:endParaRPr b="1" i="0" sz="1500" u="none" cap="none" strike="noStrike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p56"/>
          <p:cNvSpPr txBox="1"/>
          <p:nvPr>
            <p:ph idx="12" type="sldNum"/>
          </p:nvPr>
        </p:nvSpPr>
        <p:spPr>
          <a:xfrm>
            <a:off x="4378292" y="4683043"/>
            <a:ext cx="387300" cy="28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593" name="Google Shape;593;p56"/>
          <p:cNvSpPr/>
          <p:nvPr/>
        </p:nvSpPr>
        <p:spPr>
          <a:xfrm>
            <a:off x="1489025" y="1394500"/>
            <a:ext cx="47481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Seven students, first year Master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pen Sans"/>
                <a:ea typeface="Open Sans"/>
                <a:cs typeface="Open Sans"/>
                <a:sym typeface="Open Sans"/>
              </a:rPr>
              <a:t>				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pen Sans"/>
                <a:ea typeface="Open Sans"/>
                <a:cs typeface="Open Sans"/>
                <a:sym typeface="Open Sans"/>
              </a:rPr>
              <a:t>			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pen Sans"/>
                <a:ea typeface="Open Sans"/>
                <a:cs typeface="Open Sans"/>
                <a:sym typeface="Open Sans"/>
              </a:rPr>
              <a:t>		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sz="19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94" name="Google Shape;594;p56"/>
          <p:cNvSpPr txBox="1"/>
          <p:nvPr>
            <p:ph type="title"/>
          </p:nvPr>
        </p:nvSpPr>
        <p:spPr>
          <a:xfrm>
            <a:off x="100" y="-41400"/>
            <a:ext cx="9144000" cy="1156800"/>
          </a:xfrm>
          <a:prstGeom prst="rect">
            <a:avLst/>
          </a:prstGeom>
          <a:solidFill>
            <a:srgbClr val="8F161C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4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400"/>
          </a:p>
        </p:txBody>
      </p:sp>
      <p:sp>
        <p:nvSpPr>
          <p:cNvPr id="595" name="Google Shape;595;p56"/>
          <p:cNvSpPr txBox="1"/>
          <p:nvPr>
            <p:ph type="title"/>
          </p:nvPr>
        </p:nvSpPr>
        <p:spPr>
          <a:xfrm>
            <a:off x="457200" y="205979"/>
            <a:ext cx="8229600" cy="533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29409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700"/>
              <a:buFont typeface="Open Sans"/>
              <a:buNone/>
            </a:pPr>
            <a:r>
              <a:rPr b="1" lang="it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Project</a:t>
            </a:r>
            <a:r>
              <a:rPr b="1" lang="it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b="1" lang="it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rPr>
              <a:t>scope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596" name="Google Shape;596;p56"/>
          <p:cNvSpPr/>
          <p:nvPr/>
        </p:nvSpPr>
        <p:spPr>
          <a:xfrm>
            <a:off x="669563" y="1337875"/>
            <a:ext cx="495300" cy="496200"/>
          </a:xfrm>
          <a:prstGeom prst="flowChartAlternateProcess">
            <a:avLst/>
          </a:prstGeom>
          <a:solidFill>
            <a:schemeClr val="accent2"/>
          </a:solidFill>
          <a:ln>
            <a:noFill/>
          </a:ln>
          <a:effectLst>
            <a:outerShdw blurRad="57150" rotWithShape="0" algn="bl" dir="5400000" dist="19050">
              <a:srgbClr val="000000">
                <a:alpha val="49020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b="1" i="0" lang="it" sz="21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01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7" name="Google Shape;597;p56"/>
          <p:cNvSpPr/>
          <p:nvPr/>
        </p:nvSpPr>
        <p:spPr>
          <a:xfrm>
            <a:off x="669563" y="2222297"/>
            <a:ext cx="495300" cy="4962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>
            <a:noFill/>
          </a:ln>
          <a:effectLst>
            <a:outerShdw blurRad="57150" rotWithShape="0" algn="bl" dir="5400000" dist="19050">
              <a:srgbClr val="000000">
                <a:alpha val="49020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b="1" i="0" lang="it" sz="21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02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8" name="Google Shape;598;p56"/>
          <p:cNvSpPr/>
          <p:nvPr/>
        </p:nvSpPr>
        <p:spPr>
          <a:xfrm>
            <a:off x="664600" y="3106733"/>
            <a:ext cx="505200" cy="49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49020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b="1" i="0" lang="it" sz="21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03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99" name="Google Shape;599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5555464" y="1394500"/>
            <a:ext cx="3048936" cy="3302176"/>
          </a:xfrm>
          <a:prstGeom prst="rect">
            <a:avLst/>
          </a:prstGeom>
          <a:noFill/>
          <a:ln>
            <a:noFill/>
          </a:ln>
        </p:spPr>
      </p:pic>
      <p:sp>
        <p:nvSpPr>
          <p:cNvPr id="600" name="Google Shape;600;p56"/>
          <p:cNvSpPr/>
          <p:nvPr/>
        </p:nvSpPr>
        <p:spPr>
          <a:xfrm>
            <a:off x="1489025" y="2232700"/>
            <a:ext cx="47481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Second semester development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pen Sans"/>
                <a:ea typeface="Open Sans"/>
                <a:cs typeface="Open Sans"/>
                <a:sym typeface="Open Sans"/>
              </a:rPr>
              <a:t>				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pen Sans"/>
                <a:ea typeface="Open Sans"/>
                <a:cs typeface="Open Sans"/>
                <a:sym typeface="Open Sans"/>
              </a:rPr>
              <a:t>			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pen Sans"/>
                <a:ea typeface="Open Sans"/>
                <a:cs typeface="Open Sans"/>
                <a:sym typeface="Open Sans"/>
              </a:rPr>
              <a:t>		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sz="19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01" name="Google Shape;601;p56"/>
          <p:cNvSpPr/>
          <p:nvPr/>
        </p:nvSpPr>
        <p:spPr>
          <a:xfrm>
            <a:off x="1489025" y="3088125"/>
            <a:ext cx="47481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Two iterations</a:t>
            </a:r>
            <a:endParaRPr sz="19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02" name="Google Shape;602;p56"/>
          <p:cNvSpPr/>
          <p:nvPr/>
        </p:nvSpPr>
        <p:spPr>
          <a:xfrm>
            <a:off x="664600" y="3944933"/>
            <a:ext cx="505200" cy="496200"/>
          </a:xfrm>
          <a:prstGeom prst="roundRect">
            <a:avLst>
              <a:gd fmla="val 16667" name="adj"/>
            </a:avLst>
          </a:prstGeom>
          <a:solidFill>
            <a:srgbClr val="E69138"/>
          </a:solidFill>
          <a:ln>
            <a:noFill/>
          </a:ln>
          <a:effectLst>
            <a:outerShdw blurRad="57150" rotWithShape="0" algn="bl" dir="5400000" dist="19050">
              <a:srgbClr val="000000">
                <a:alpha val="49020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b="1" i="0" lang="it" sz="21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0</a:t>
            </a:r>
            <a:r>
              <a:rPr b="1" lang="it" sz="21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4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3" name="Google Shape;603;p56"/>
          <p:cNvSpPr/>
          <p:nvPr/>
        </p:nvSpPr>
        <p:spPr>
          <a:xfrm>
            <a:off x="1489025" y="3926325"/>
            <a:ext cx="47481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Agile organisation</a:t>
            </a:r>
            <a:endParaRPr sz="19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9" name="Google Shape;609;p57"/>
          <p:cNvPicPr preferRelativeResize="0"/>
          <p:nvPr/>
        </p:nvPicPr>
        <p:blipFill rotWithShape="1">
          <a:blip r:embed="rId3">
            <a:alphaModFix/>
          </a:blip>
          <a:srcRect b="8575" l="0" r="0" t="0"/>
          <a:stretch/>
        </p:blipFill>
        <p:spPr>
          <a:xfrm>
            <a:off x="5465250" y="1486125"/>
            <a:ext cx="3596774" cy="3288174"/>
          </a:xfrm>
          <a:prstGeom prst="rect">
            <a:avLst/>
          </a:prstGeom>
          <a:noFill/>
          <a:ln>
            <a:noFill/>
          </a:ln>
        </p:spPr>
      </p:pic>
      <p:sp>
        <p:nvSpPr>
          <p:cNvPr id="610" name="Google Shape;610;p57"/>
          <p:cNvSpPr txBox="1"/>
          <p:nvPr>
            <p:ph idx="12" type="sldNum"/>
          </p:nvPr>
        </p:nvSpPr>
        <p:spPr>
          <a:xfrm>
            <a:off x="4378292" y="4683043"/>
            <a:ext cx="387300" cy="28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611" name="Google Shape;611;p57"/>
          <p:cNvSpPr/>
          <p:nvPr/>
        </p:nvSpPr>
        <p:spPr>
          <a:xfrm>
            <a:off x="1489025" y="1318300"/>
            <a:ext cx="45417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An Admin Panel with the aim of assisting</a:t>
            </a:r>
            <a:r>
              <a:rPr lang="it">
                <a:latin typeface="Open Sans"/>
                <a:ea typeface="Open Sans"/>
                <a:cs typeface="Open Sans"/>
                <a:sym typeface="Open Sans"/>
              </a:rPr>
              <a:t> managers in the scooter business with their daily operations 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pen Sans"/>
                <a:ea typeface="Open Sans"/>
                <a:cs typeface="Open Sans"/>
                <a:sym typeface="Open Sans"/>
              </a:rPr>
              <a:t>				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pen Sans"/>
                <a:ea typeface="Open Sans"/>
                <a:cs typeface="Open Sans"/>
                <a:sym typeface="Open Sans"/>
              </a:rPr>
              <a:t>			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pen Sans"/>
                <a:ea typeface="Open Sans"/>
                <a:cs typeface="Open Sans"/>
                <a:sym typeface="Open Sans"/>
              </a:rPr>
              <a:t>		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sz="19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12" name="Google Shape;612;p57"/>
          <p:cNvSpPr txBox="1"/>
          <p:nvPr>
            <p:ph type="title"/>
          </p:nvPr>
        </p:nvSpPr>
        <p:spPr>
          <a:xfrm>
            <a:off x="100" y="-41400"/>
            <a:ext cx="9144000" cy="1137600"/>
          </a:xfrm>
          <a:prstGeom prst="rect">
            <a:avLst/>
          </a:prstGeom>
          <a:solidFill>
            <a:srgbClr val="8F161C"/>
          </a:soli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3400"/>
              <a:t> </a:t>
            </a:r>
            <a:endParaRPr sz="3400"/>
          </a:p>
        </p:txBody>
      </p:sp>
      <p:sp>
        <p:nvSpPr>
          <p:cNvPr id="613" name="Google Shape;613;p57"/>
          <p:cNvSpPr txBox="1"/>
          <p:nvPr>
            <p:ph type="title"/>
          </p:nvPr>
        </p:nvSpPr>
        <p:spPr>
          <a:xfrm>
            <a:off x="457200" y="205979"/>
            <a:ext cx="8229600" cy="533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29409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700"/>
              <a:buFont typeface="Open Sans"/>
              <a:buNone/>
            </a:pPr>
            <a:r>
              <a:rPr b="1" lang="it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What is </a:t>
            </a:r>
            <a:r>
              <a:rPr b="1" lang="it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Wascoot</a:t>
            </a:r>
            <a:r>
              <a:rPr b="1" lang="it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?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614" name="Google Shape;614;p57"/>
          <p:cNvSpPr/>
          <p:nvPr/>
        </p:nvSpPr>
        <p:spPr>
          <a:xfrm>
            <a:off x="669563" y="1261675"/>
            <a:ext cx="495300" cy="496200"/>
          </a:xfrm>
          <a:prstGeom prst="flowChartAlternateProcess">
            <a:avLst/>
          </a:prstGeom>
          <a:solidFill>
            <a:schemeClr val="accent2"/>
          </a:solidFill>
          <a:ln>
            <a:noFill/>
          </a:ln>
          <a:effectLst>
            <a:outerShdw blurRad="57150" rotWithShape="0" algn="bl" dir="5400000" dist="19050">
              <a:srgbClr val="000000">
                <a:alpha val="49020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b="1" i="0" lang="it" sz="21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01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5" name="Google Shape;615;p57"/>
          <p:cNvSpPr/>
          <p:nvPr/>
        </p:nvSpPr>
        <p:spPr>
          <a:xfrm>
            <a:off x="669563" y="2146097"/>
            <a:ext cx="495300" cy="4962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>
            <a:noFill/>
          </a:ln>
          <a:effectLst>
            <a:outerShdw blurRad="57150" rotWithShape="0" algn="bl" dir="5400000" dist="19050">
              <a:srgbClr val="000000">
                <a:alpha val="49020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b="1" i="0" lang="it" sz="21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02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6" name="Google Shape;616;p57"/>
          <p:cNvSpPr/>
          <p:nvPr/>
        </p:nvSpPr>
        <p:spPr>
          <a:xfrm>
            <a:off x="664600" y="3030533"/>
            <a:ext cx="505200" cy="49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49020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b="1" i="0" lang="it" sz="21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03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7" name="Google Shape;617;p57"/>
          <p:cNvSpPr/>
          <p:nvPr/>
        </p:nvSpPr>
        <p:spPr>
          <a:xfrm>
            <a:off x="1489025" y="2156500"/>
            <a:ext cx="45417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Information about the scooters and their models, racks and customers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pen Sans"/>
                <a:ea typeface="Open Sans"/>
                <a:cs typeface="Open Sans"/>
                <a:sym typeface="Open Sans"/>
              </a:rPr>
              <a:t>				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pen Sans"/>
                <a:ea typeface="Open Sans"/>
                <a:cs typeface="Open Sans"/>
                <a:sym typeface="Open Sans"/>
              </a:rPr>
              <a:t>			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pen Sans"/>
                <a:ea typeface="Open Sans"/>
                <a:cs typeface="Open Sans"/>
                <a:sym typeface="Open Sans"/>
              </a:rPr>
              <a:t>		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sz="19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18" name="Google Shape;618;p57"/>
          <p:cNvSpPr/>
          <p:nvPr/>
        </p:nvSpPr>
        <p:spPr>
          <a:xfrm>
            <a:off x="1489025" y="3002825"/>
            <a:ext cx="45417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Information about </a:t>
            </a:r>
            <a:r>
              <a:rPr lang="it">
                <a:latin typeface="Open Sans"/>
                <a:ea typeface="Open Sans"/>
                <a:cs typeface="Open Sans"/>
                <a:sym typeface="Open Sans"/>
              </a:rPr>
              <a:t>different subscriptions, payments </a:t>
            </a:r>
            <a:endParaRPr sz="1300">
              <a:highlight>
                <a:srgbClr val="FFFFFF"/>
              </a:highlight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pen Sans"/>
                <a:ea typeface="Open Sans"/>
                <a:cs typeface="Open Sans"/>
                <a:sym typeface="Open Sans"/>
              </a:rPr>
              <a:t>				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pen Sans"/>
                <a:ea typeface="Open Sans"/>
                <a:cs typeface="Open Sans"/>
                <a:sym typeface="Open Sans"/>
              </a:rPr>
              <a:t>			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pen Sans"/>
                <a:ea typeface="Open Sans"/>
                <a:cs typeface="Open Sans"/>
                <a:sym typeface="Open Sans"/>
              </a:rPr>
              <a:t>		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sz="19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19" name="Google Shape;619;p57"/>
          <p:cNvSpPr/>
          <p:nvPr/>
        </p:nvSpPr>
        <p:spPr>
          <a:xfrm>
            <a:off x="664600" y="3868733"/>
            <a:ext cx="505200" cy="496200"/>
          </a:xfrm>
          <a:prstGeom prst="roundRect">
            <a:avLst>
              <a:gd fmla="val 16667" name="adj"/>
            </a:avLst>
          </a:prstGeom>
          <a:solidFill>
            <a:srgbClr val="E69138"/>
          </a:solidFill>
          <a:ln>
            <a:noFill/>
          </a:ln>
          <a:effectLst>
            <a:outerShdw blurRad="57150" rotWithShape="0" algn="bl" dir="5400000" dist="19050">
              <a:srgbClr val="000000">
                <a:alpha val="49020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b="1" i="0" lang="it" sz="21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0</a:t>
            </a:r>
            <a:r>
              <a:rPr b="1" lang="it" sz="21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4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0" name="Google Shape;620;p57"/>
          <p:cNvSpPr/>
          <p:nvPr/>
        </p:nvSpPr>
        <p:spPr>
          <a:xfrm>
            <a:off x="1489025" y="3832900"/>
            <a:ext cx="45417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Informed business decisions. </a:t>
            </a:r>
            <a:r>
              <a:rPr lang="it">
                <a:latin typeface="Open Sans"/>
                <a:ea typeface="Open Sans"/>
                <a:cs typeface="Open Sans"/>
                <a:sym typeface="Open Sans"/>
              </a:rPr>
              <a:t>Streamlines business processes</a:t>
            </a:r>
            <a:endParaRPr sz="1300"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pen Sans"/>
                <a:ea typeface="Open Sans"/>
                <a:cs typeface="Open Sans"/>
                <a:sym typeface="Open Sans"/>
              </a:rPr>
              <a:t>				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pen Sans"/>
                <a:ea typeface="Open Sans"/>
                <a:cs typeface="Open Sans"/>
                <a:sym typeface="Open Sans"/>
              </a:rPr>
              <a:t>			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pen Sans"/>
                <a:ea typeface="Open Sans"/>
                <a:cs typeface="Open Sans"/>
                <a:sym typeface="Open Sans"/>
              </a:rPr>
              <a:t>		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sz="19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621" name="Google Shape;621;p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57875" y="115950"/>
            <a:ext cx="859200" cy="790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22" name="Google Shape;622;p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91675" y="115950"/>
            <a:ext cx="859200" cy="790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58"/>
          <p:cNvSpPr txBox="1"/>
          <p:nvPr>
            <p:ph idx="12" type="sldNum"/>
          </p:nvPr>
        </p:nvSpPr>
        <p:spPr>
          <a:xfrm>
            <a:off x="4378292" y="4683043"/>
            <a:ext cx="387300" cy="28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629" name="Google Shape;629;p58"/>
          <p:cNvSpPr/>
          <p:nvPr/>
        </p:nvSpPr>
        <p:spPr>
          <a:xfrm>
            <a:off x="5146625" y="1394500"/>
            <a:ext cx="47481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PostgreSQL DB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pen Sans"/>
                <a:ea typeface="Open Sans"/>
                <a:cs typeface="Open Sans"/>
                <a:sym typeface="Open Sans"/>
              </a:rPr>
              <a:t>				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pen Sans"/>
                <a:ea typeface="Open Sans"/>
                <a:cs typeface="Open Sans"/>
                <a:sym typeface="Open Sans"/>
              </a:rPr>
              <a:t>			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pen Sans"/>
                <a:ea typeface="Open Sans"/>
                <a:cs typeface="Open Sans"/>
                <a:sym typeface="Open Sans"/>
              </a:rPr>
              <a:t>		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sz="19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30" name="Google Shape;630;p58"/>
          <p:cNvSpPr txBox="1"/>
          <p:nvPr>
            <p:ph type="title"/>
          </p:nvPr>
        </p:nvSpPr>
        <p:spPr>
          <a:xfrm>
            <a:off x="100" y="-41400"/>
            <a:ext cx="9144000" cy="1156800"/>
          </a:xfrm>
          <a:prstGeom prst="rect">
            <a:avLst/>
          </a:prstGeom>
          <a:solidFill>
            <a:srgbClr val="8F161C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400"/>
          </a:p>
        </p:txBody>
      </p:sp>
      <p:sp>
        <p:nvSpPr>
          <p:cNvPr id="631" name="Google Shape;631;p58"/>
          <p:cNvSpPr txBox="1"/>
          <p:nvPr>
            <p:ph type="title"/>
          </p:nvPr>
        </p:nvSpPr>
        <p:spPr>
          <a:xfrm>
            <a:off x="457200" y="205979"/>
            <a:ext cx="8229600" cy="533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29409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700"/>
              <a:buFont typeface="Open Sans"/>
              <a:buNone/>
            </a:pPr>
            <a:r>
              <a:rPr b="1" lang="it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Backend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632" name="Google Shape;632;p58"/>
          <p:cNvSpPr/>
          <p:nvPr/>
        </p:nvSpPr>
        <p:spPr>
          <a:xfrm>
            <a:off x="4327163" y="1337875"/>
            <a:ext cx="495300" cy="496200"/>
          </a:xfrm>
          <a:prstGeom prst="flowChartAlternateProcess">
            <a:avLst/>
          </a:prstGeom>
          <a:solidFill>
            <a:schemeClr val="accent2"/>
          </a:solidFill>
          <a:ln>
            <a:noFill/>
          </a:ln>
          <a:effectLst>
            <a:outerShdw blurRad="57150" rotWithShape="0" algn="bl" dir="5400000" dist="19050">
              <a:srgbClr val="000000">
                <a:alpha val="49020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b="1" i="0" lang="it" sz="21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01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3" name="Google Shape;633;p58"/>
          <p:cNvSpPr/>
          <p:nvPr/>
        </p:nvSpPr>
        <p:spPr>
          <a:xfrm>
            <a:off x="4327163" y="2222297"/>
            <a:ext cx="495300" cy="4962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>
            <a:noFill/>
          </a:ln>
          <a:effectLst>
            <a:outerShdw blurRad="57150" rotWithShape="0" algn="bl" dir="5400000" dist="19050">
              <a:srgbClr val="000000">
                <a:alpha val="49020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b="1" i="0" lang="it" sz="21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02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4" name="Google Shape;634;p58"/>
          <p:cNvSpPr/>
          <p:nvPr/>
        </p:nvSpPr>
        <p:spPr>
          <a:xfrm>
            <a:off x="4322200" y="3106733"/>
            <a:ext cx="505200" cy="49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49020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b="1" i="0" lang="it" sz="21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03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5" name="Google Shape;635;p58"/>
          <p:cNvSpPr/>
          <p:nvPr/>
        </p:nvSpPr>
        <p:spPr>
          <a:xfrm>
            <a:off x="5146625" y="2232700"/>
            <a:ext cx="47481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MVC Design Pattern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pen Sans"/>
                <a:ea typeface="Open Sans"/>
                <a:cs typeface="Open Sans"/>
                <a:sym typeface="Open Sans"/>
              </a:rPr>
              <a:t>				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pen Sans"/>
                <a:ea typeface="Open Sans"/>
                <a:cs typeface="Open Sans"/>
                <a:sym typeface="Open Sans"/>
              </a:rPr>
              <a:t>			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pen Sans"/>
                <a:ea typeface="Open Sans"/>
                <a:cs typeface="Open Sans"/>
                <a:sym typeface="Open Sans"/>
              </a:rPr>
              <a:t>		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sz="19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36" name="Google Shape;636;p58"/>
          <p:cNvSpPr/>
          <p:nvPr/>
        </p:nvSpPr>
        <p:spPr>
          <a:xfrm>
            <a:off x="5146625" y="3223300"/>
            <a:ext cx="47481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JSP - REST communication to frontend</a:t>
            </a:r>
            <a:endParaRPr sz="19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37" name="Google Shape;637;p58"/>
          <p:cNvSpPr/>
          <p:nvPr/>
        </p:nvSpPr>
        <p:spPr>
          <a:xfrm>
            <a:off x="4322200" y="3944933"/>
            <a:ext cx="505200" cy="496200"/>
          </a:xfrm>
          <a:prstGeom prst="roundRect">
            <a:avLst>
              <a:gd fmla="val 16667" name="adj"/>
            </a:avLst>
          </a:prstGeom>
          <a:solidFill>
            <a:srgbClr val="E69138"/>
          </a:solidFill>
          <a:ln>
            <a:noFill/>
          </a:ln>
          <a:effectLst>
            <a:outerShdw blurRad="57150" rotWithShape="0" algn="bl" dir="5400000" dist="19050">
              <a:srgbClr val="000000">
                <a:alpha val="49020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b="1" i="0" lang="it" sz="21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0</a:t>
            </a:r>
            <a:r>
              <a:rPr b="1" lang="it" sz="21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4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8" name="Google Shape;638;p58"/>
          <p:cNvSpPr/>
          <p:nvPr/>
        </p:nvSpPr>
        <p:spPr>
          <a:xfrm>
            <a:off x="5146625" y="3985300"/>
            <a:ext cx="47481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Authentication</a:t>
            </a:r>
            <a:r>
              <a:rPr lang="it">
                <a:latin typeface="Open Sans"/>
                <a:ea typeface="Open Sans"/>
                <a:cs typeface="Open Sans"/>
                <a:sym typeface="Open Sans"/>
              </a:rPr>
              <a:t> and filter</a:t>
            </a:r>
            <a:endParaRPr sz="19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639" name="Google Shape;639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603050" y="1409875"/>
            <a:ext cx="2738125" cy="296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59"/>
          <p:cNvSpPr txBox="1"/>
          <p:nvPr>
            <p:ph idx="12" type="sldNum"/>
          </p:nvPr>
        </p:nvSpPr>
        <p:spPr>
          <a:xfrm>
            <a:off x="4378292" y="4683043"/>
            <a:ext cx="387300" cy="28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646" name="Google Shape;646;p59"/>
          <p:cNvSpPr txBox="1"/>
          <p:nvPr>
            <p:ph type="title"/>
          </p:nvPr>
        </p:nvSpPr>
        <p:spPr>
          <a:xfrm rot="-5400000">
            <a:off x="-1607100" y="1607250"/>
            <a:ext cx="5063700" cy="1849500"/>
          </a:xfrm>
          <a:prstGeom prst="rect">
            <a:avLst/>
          </a:prstGeom>
          <a:solidFill>
            <a:srgbClr val="8F161C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400"/>
          </a:p>
        </p:txBody>
      </p:sp>
      <p:sp>
        <p:nvSpPr>
          <p:cNvPr id="647" name="Google Shape;647;p59"/>
          <p:cNvSpPr txBox="1"/>
          <p:nvPr>
            <p:ph type="title"/>
          </p:nvPr>
        </p:nvSpPr>
        <p:spPr>
          <a:xfrm>
            <a:off x="0" y="1788450"/>
            <a:ext cx="1849500" cy="1487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29409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700"/>
              <a:buFont typeface="Open Sans"/>
              <a:buNone/>
            </a:pPr>
            <a:r>
              <a:rPr b="1" lang="it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Backend example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648" name="Google Shape;648;p59"/>
          <p:cNvSpPr txBox="1"/>
          <p:nvPr/>
        </p:nvSpPr>
        <p:spPr>
          <a:xfrm>
            <a:off x="2833875" y="2331900"/>
            <a:ext cx="1327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nrope"/>
              <a:ea typeface="Manrope"/>
              <a:cs typeface="Manrope"/>
              <a:sym typeface="Manrope"/>
            </a:endParaRPr>
          </a:p>
        </p:txBody>
      </p:sp>
      <p:pic>
        <p:nvPicPr>
          <p:cNvPr id="649" name="Google Shape;649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4025" y="920175"/>
            <a:ext cx="7199975" cy="3303150"/>
          </a:xfrm>
          <a:prstGeom prst="rect">
            <a:avLst/>
          </a:prstGeom>
          <a:noFill/>
          <a:ln>
            <a:noFill/>
          </a:ln>
        </p:spPr>
      </p:pic>
      <p:sp>
        <p:nvSpPr>
          <p:cNvPr id="650" name="Google Shape;650;p59"/>
          <p:cNvSpPr txBox="1"/>
          <p:nvPr/>
        </p:nvSpPr>
        <p:spPr>
          <a:xfrm>
            <a:off x="4419600" y="443200"/>
            <a:ext cx="1746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500">
                <a:latin typeface="Manrope"/>
                <a:ea typeface="Manrope"/>
                <a:cs typeface="Manrope"/>
                <a:sym typeface="Manrope"/>
              </a:rPr>
              <a:t>Class diagram</a:t>
            </a:r>
            <a:endParaRPr b="1" sz="1500">
              <a:latin typeface="Manrope"/>
              <a:ea typeface="Manrope"/>
              <a:cs typeface="Manrope"/>
              <a:sym typeface="Manrop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60"/>
          <p:cNvSpPr/>
          <p:nvPr/>
        </p:nvSpPr>
        <p:spPr>
          <a:xfrm>
            <a:off x="3035500" y="1232275"/>
            <a:ext cx="5727900" cy="33663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7" name="Google Shape;657;p60"/>
          <p:cNvSpPr txBox="1"/>
          <p:nvPr>
            <p:ph idx="12" type="sldNum"/>
          </p:nvPr>
        </p:nvSpPr>
        <p:spPr>
          <a:xfrm>
            <a:off x="4378292" y="4683043"/>
            <a:ext cx="387300" cy="28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pic>
        <p:nvPicPr>
          <p:cNvPr id="658" name="Google Shape;658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21275" y="2776100"/>
            <a:ext cx="1561201" cy="1606001"/>
          </a:xfrm>
          <a:prstGeom prst="rect">
            <a:avLst/>
          </a:prstGeom>
          <a:noFill/>
          <a:ln>
            <a:noFill/>
          </a:ln>
        </p:spPr>
      </p:pic>
      <p:sp>
        <p:nvSpPr>
          <p:cNvPr id="659" name="Google Shape;659;p60"/>
          <p:cNvSpPr txBox="1"/>
          <p:nvPr>
            <p:ph type="title"/>
          </p:nvPr>
        </p:nvSpPr>
        <p:spPr>
          <a:xfrm>
            <a:off x="100" y="-41400"/>
            <a:ext cx="9144000" cy="1156800"/>
          </a:xfrm>
          <a:prstGeom prst="rect">
            <a:avLst/>
          </a:prstGeom>
          <a:solidFill>
            <a:srgbClr val="8F161C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400"/>
          </a:p>
        </p:txBody>
      </p:sp>
      <p:sp>
        <p:nvSpPr>
          <p:cNvPr id="660" name="Google Shape;660;p60"/>
          <p:cNvSpPr txBox="1"/>
          <p:nvPr>
            <p:ph type="title"/>
          </p:nvPr>
        </p:nvSpPr>
        <p:spPr>
          <a:xfrm>
            <a:off x="457200" y="205979"/>
            <a:ext cx="8229600" cy="533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29409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700"/>
              <a:buFont typeface="Open Sans"/>
              <a:buNone/>
            </a:pPr>
            <a:r>
              <a:rPr b="1" lang="it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Frontend</a:t>
            </a:r>
            <a:endParaRPr>
              <a:solidFill>
                <a:schemeClr val="accent2"/>
              </a:solidFill>
            </a:endParaRPr>
          </a:p>
        </p:txBody>
      </p:sp>
      <p:pic>
        <p:nvPicPr>
          <p:cNvPr id="661" name="Google Shape;661;p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33400" y="2690476"/>
            <a:ext cx="857950" cy="1777249"/>
          </a:xfrm>
          <a:prstGeom prst="rect">
            <a:avLst/>
          </a:prstGeom>
          <a:noFill/>
          <a:ln>
            <a:noFill/>
          </a:ln>
        </p:spPr>
      </p:pic>
      <p:sp>
        <p:nvSpPr>
          <p:cNvPr id="662" name="Google Shape;662;p60"/>
          <p:cNvSpPr/>
          <p:nvPr/>
        </p:nvSpPr>
        <p:spPr>
          <a:xfrm>
            <a:off x="388875" y="1586625"/>
            <a:ext cx="22041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Map </a:t>
            </a:r>
            <a:r>
              <a:rPr lang="it">
                <a:latin typeface="Open Sans"/>
                <a:ea typeface="Open Sans"/>
                <a:cs typeface="Open Sans"/>
                <a:sym typeface="Open Sans"/>
              </a:rPr>
              <a:t>Implementation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663" name="Google Shape;663;p6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19500" y="1423277"/>
            <a:ext cx="5241436" cy="1156800"/>
          </a:xfrm>
          <a:prstGeom prst="rect">
            <a:avLst/>
          </a:prstGeom>
          <a:noFill/>
          <a:ln>
            <a:noFill/>
          </a:ln>
        </p:spPr>
      </p:pic>
      <p:sp>
        <p:nvSpPr>
          <p:cNvPr id="664" name="Google Shape;664;p60"/>
          <p:cNvSpPr/>
          <p:nvPr/>
        </p:nvSpPr>
        <p:spPr>
          <a:xfrm>
            <a:off x="2754913" y="1490275"/>
            <a:ext cx="495300" cy="496200"/>
          </a:xfrm>
          <a:prstGeom prst="flowChartAlternateProcess">
            <a:avLst/>
          </a:prstGeom>
          <a:solidFill>
            <a:schemeClr val="accent2"/>
          </a:solidFill>
          <a:ln>
            <a:noFill/>
          </a:ln>
          <a:effectLst>
            <a:outerShdw blurRad="57150" rotWithShape="0" algn="bl" dir="5400000" dist="19050">
              <a:srgbClr val="000000">
                <a:alpha val="49020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b="1" i="0" lang="it" sz="21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01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5" name="Google Shape;665;p60"/>
          <p:cNvSpPr/>
          <p:nvPr/>
        </p:nvSpPr>
        <p:spPr>
          <a:xfrm>
            <a:off x="2754913" y="2394885"/>
            <a:ext cx="495300" cy="4962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>
            <a:noFill/>
          </a:ln>
          <a:effectLst>
            <a:outerShdw blurRad="57150" rotWithShape="0" algn="bl" dir="5400000" dist="19050">
              <a:srgbClr val="000000">
                <a:alpha val="49020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b="1" i="0" lang="it" sz="21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02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6" name="Google Shape;666;p60"/>
          <p:cNvSpPr/>
          <p:nvPr/>
        </p:nvSpPr>
        <p:spPr>
          <a:xfrm>
            <a:off x="2738100" y="3242133"/>
            <a:ext cx="505200" cy="49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49020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b="1" i="0" lang="it" sz="21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03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7" name="Google Shape;667;p60"/>
          <p:cNvSpPr/>
          <p:nvPr/>
        </p:nvSpPr>
        <p:spPr>
          <a:xfrm>
            <a:off x="375306" y="2461300"/>
            <a:ext cx="22041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Charts</a:t>
            </a:r>
            <a:endParaRPr sz="19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68" name="Google Shape;668;p60"/>
          <p:cNvSpPr/>
          <p:nvPr/>
        </p:nvSpPr>
        <p:spPr>
          <a:xfrm>
            <a:off x="386209" y="3299500"/>
            <a:ext cx="22041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Menu, Header</a:t>
            </a:r>
            <a:endParaRPr sz="19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61"/>
          <p:cNvSpPr txBox="1"/>
          <p:nvPr>
            <p:ph idx="12" type="sldNum"/>
          </p:nvPr>
        </p:nvSpPr>
        <p:spPr>
          <a:xfrm>
            <a:off x="4378292" y="4683043"/>
            <a:ext cx="387300" cy="28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675" name="Google Shape;675;p61"/>
          <p:cNvSpPr/>
          <p:nvPr/>
        </p:nvSpPr>
        <p:spPr>
          <a:xfrm>
            <a:off x="1108025" y="1394500"/>
            <a:ext cx="47481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Login/ Logout </a:t>
            </a:r>
            <a:endParaRPr sz="19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76" name="Google Shape;676;p61"/>
          <p:cNvSpPr txBox="1"/>
          <p:nvPr>
            <p:ph type="title"/>
          </p:nvPr>
        </p:nvSpPr>
        <p:spPr>
          <a:xfrm>
            <a:off x="100" y="-41400"/>
            <a:ext cx="9144000" cy="1156800"/>
          </a:xfrm>
          <a:prstGeom prst="rect">
            <a:avLst/>
          </a:prstGeom>
          <a:solidFill>
            <a:srgbClr val="8F161C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400"/>
          </a:p>
        </p:txBody>
      </p:sp>
      <p:sp>
        <p:nvSpPr>
          <p:cNvPr id="677" name="Google Shape;677;p61"/>
          <p:cNvSpPr txBox="1"/>
          <p:nvPr>
            <p:ph type="title"/>
          </p:nvPr>
        </p:nvSpPr>
        <p:spPr>
          <a:xfrm>
            <a:off x="457200" y="205979"/>
            <a:ext cx="8229600" cy="533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29409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700"/>
              <a:buFont typeface="Open Sans"/>
              <a:buNone/>
            </a:pPr>
            <a:r>
              <a:rPr b="1" lang="it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Frontend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678" name="Google Shape;678;p61"/>
          <p:cNvSpPr/>
          <p:nvPr/>
        </p:nvSpPr>
        <p:spPr>
          <a:xfrm>
            <a:off x="288563" y="1337875"/>
            <a:ext cx="495300" cy="496200"/>
          </a:xfrm>
          <a:prstGeom prst="flowChartAlternateProcess">
            <a:avLst/>
          </a:prstGeom>
          <a:solidFill>
            <a:schemeClr val="accent2"/>
          </a:solidFill>
          <a:ln>
            <a:noFill/>
          </a:ln>
          <a:effectLst>
            <a:outerShdw blurRad="57150" rotWithShape="0" algn="bl" dir="5400000" dist="19050">
              <a:srgbClr val="000000">
                <a:alpha val="49020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b="1" i="0" lang="it" sz="21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01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9" name="Google Shape;679;p61"/>
          <p:cNvSpPr/>
          <p:nvPr/>
        </p:nvSpPr>
        <p:spPr>
          <a:xfrm>
            <a:off x="288563" y="2222297"/>
            <a:ext cx="495300" cy="4962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>
            <a:noFill/>
          </a:ln>
          <a:effectLst>
            <a:outerShdw blurRad="57150" rotWithShape="0" algn="bl" dir="5400000" dist="19050">
              <a:srgbClr val="000000">
                <a:alpha val="49020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b="1" i="0" lang="it" sz="21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02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0" name="Google Shape;680;p61"/>
          <p:cNvSpPr/>
          <p:nvPr/>
        </p:nvSpPr>
        <p:spPr>
          <a:xfrm>
            <a:off x="283600" y="3106733"/>
            <a:ext cx="505200" cy="49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49020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b="1" i="0" lang="it" sz="21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03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1" name="Google Shape;681;p61"/>
          <p:cNvSpPr/>
          <p:nvPr/>
        </p:nvSpPr>
        <p:spPr>
          <a:xfrm>
            <a:off x="1108025" y="2308900"/>
            <a:ext cx="47481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List of the admins</a:t>
            </a:r>
            <a:endParaRPr sz="19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82" name="Google Shape;682;p61"/>
          <p:cNvSpPr/>
          <p:nvPr/>
        </p:nvSpPr>
        <p:spPr>
          <a:xfrm>
            <a:off x="1108025" y="3147100"/>
            <a:ext cx="47481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Admin information popup</a:t>
            </a:r>
            <a:endParaRPr sz="19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83" name="Google Shape;683;p61"/>
          <p:cNvSpPr/>
          <p:nvPr/>
        </p:nvSpPr>
        <p:spPr>
          <a:xfrm>
            <a:off x="283600" y="3944933"/>
            <a:ext cx="505200" cy="496200"/>
          </a:xfrm>
          <a:prstGeom prst="roundRect">
            <a:avLst>
              <a:gd fmla="val 16667" name="adj"/>
            </a:avLst>
          </a:prstGeom>
          <a:solidFill>
            <a:srgbClr val="E69138"/>
          </a:solidFill>
          <a:ln>
            <a:noFill/>
          </a:ln>
          <a:effectLst>
            <a:outerShdw blurRad="57150" rotWithShape="0" algn="bl" dir="5400000" dist="19050">
              <a:srgbClr val="000000">
                <a:alpha val="49020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b="1" i="0" lang="it" sz="21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0</a:t>
            </a:r>
            <a:r>
              <a:rPr b="1" lang="it" sz="21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4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4" name="Google Shape;684;p61"/>
          <p:cNvSpPr/>
          <p:nvPr/>
        </p:nvSpPr>
        <p:spPr>
          <a:xfrm>
            <a:off x="1108025" y="3985300"/>
            <a:ext cx="47481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Changing Password</a:t>
            </a:r>
            <a:endParaRPr sz="19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685" name="Google Shape;685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9700" y="1242152"/>
            <a:ext cx="3942477" cy="2023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86" name="Google Shape;686;p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02353" y="1318300"/>
            <a:ext cx="1618123" cy="1866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87" name="Google Shape;687;p6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17200" y="2831653"/>
            <a:ext cx="1411503" cy="1866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692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p62"/>
          <p:cNvSpPr txBox="1"/>
          <p:nvPr>
            <p:ph idx="12" type="sldNum"/>
          </p:nvPr>
        </p:nvSpPr>
        <p:spPr>
          <a:xfrm>
            <a:off x="4378292" y="4683043"/>
            <a:ext cx="387300" cy="28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694" name="Google Shape;694;p62"/>
          <p:cNvSpPr/>
          <p:nvPr/>
        </p:nvSpPr>
        <p:spPr>
          <a:xfrm>
            <a:off x="1412825" y="1927900"/>
            <a:ext cx="47481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Manage Pages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pen Sans"/>
                <a:ea typeface="Open Sans"/>
                <a:cs typeface="Open Sans"/>
                <a:sym typeface="Open Sans"/>
              </a:rPr>
              <a:t>				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pen Sans"/>
                <a:ea typeface="Open Sans"/>
                <a:cs typeface="Open Sans"/>
                <a:sym typeface="Open Sans"/>
              </a:rPr>
              <a:t>			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pen Sans"/>
                <a:ea typeface="Open Sans"/>
                <a:cs typeface="Open Sans"/>
                <a:sym typeface="Open Sans"/>
              </a:rPr>
              <a:t>		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sz="19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95" name="Google Shape;695;p62"/>
          <p:cNvSpPr txBox="1"/>
          <p:nvPr>
            <p:ph type="title"/>
          </p:nvPr>
        </p:nvSpPr>
        <p:spPr>
          <a:xfrm>
            <a:off x="100" y="-41400"/>
            <a:ext cx="9144000" cy="1156800"/>
          </a:xfrm>
          <a:prstGeom prst="rect">
            <a:avLst/>
          </a:prstGeom>
          <a:solidFill>
            <a:srgbClr val="8F161C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4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400"/>
          </a:p>
        </p:txBody>
      </p:sp>
      <p:sp>
        <p:nvSpPr>
          <p:cNvPr id="696" name="Google Shape;696;p62"/>
          <p:cNvSpPr txBox="1"/>
          <p:nvPr>
            <p:ph type="title"/>
          </p:nvPr>
        </p:nvSpPr>
        <p:spPr>
          <a:xfrm>
            <a:off x="457200" y="205979"/>
            <a:ext cx="8229600" cy="533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29409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700"/>
              <a:buFont typeface="Open Sans"/>
              <a:buNone/>
            </a:pPr>
            <a:r>
              <a:rPr b="1" lang="it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Frontend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697" name="Google Shape;697;p62"/>
          <p:cNvSpPr/>
          <p:nvPr/>
        </p:nvSpPr>
        <p:spPr>
          <a:xfrm>
            <a:off x="593363" y="1871275"/>
            <a:ext cx="495300" cy="496200"/>
          </a:xfrm>
          <a:prstGeom prst="flowChartAlternateProcess">
            <a:avLst/>
          </a:prstGeom>
          <a:solidFill>
            <a:schemeClr val="accent2"/>
          </a:solidFill>
          <a:ln>
            <a:noFill/>
          </a:ln>
          <a:effectLst>
            <a:outerShdw blurRad="57150" rotWithShape="0" algn="bl" dir="5400000" dist="19050">
              <a:srgbClr val="000000">
                <a:alpha val="49020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b="1" i="0" lang="it" sz="21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01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8" name="Google Shape;698;p62"/>
          <p:cNvSpPr/>
          <p:nvPr/>
        </p:nvSpPr>
        <p:spPr>
          <a:xfrm>
            <a:off x="593363" y="2755697"/>
            <a:ext cx="495300" cy="4962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>
            <a:noFill/>
          </a:ln>
          <a:effectLst>
            <a:outerShdw blurRad="57150" rotWithShape="0" algn="bl" dir="5400000" dist="19050">
              <a:srgbClr val="000000">
                <a:alpha val="49020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b="1" i="0" lang="it" sz="21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02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9" name="Google Shape;699;p62"/>
          <p:cNvSpPr/>
          <p:nvPr/>
        </p:nvSpPr>
        <p:spPr>
          <a:xfrm>
            <a:off x="588400" y="3640133"/>
            <a:ext cx="505200" cy="49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49020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b="1" i="0" lang="it" sz="21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03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0" name="Google Shape;700;p62"/>
          <p:cNvSpPr/>
          <p:nvPr/>
        </p:nvSpPr>
        <p:spPr>
          <a:xfrm>
            <a:off x="1412825" y="2766100"/>
            <a:ext cx="47481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List table</a:t>
            </a:r>
            <a:endParaRPr sz="19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01" name="Google Shape;701;p62"/>
          <p:cNvSpPr/>
          <p:nvPr/>
        </p:nvSpPr>
        <p:spPr>
          <a:xfrm>
            <a:off x="1412825" y="3604300"/>
            <a:ext cx="47481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Add and Update</a:t>
            </a:r>
            <a:endParaRPr sz="19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702" name="Google Shape;702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7475" y="1207400"/>
            <a:ext cx="2678275" cy="35928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inimalist Korean Aesthetic Pitch Deck by Slidesgo">
  <a:themeElements>
    <a:clrScheme name="Simple Light">
      <a:dk1>
        <a:srgbClr val="1E1E1E"/>
      </a:dk1>
      <a:lt1>
        <a:srgbClr val="664B34"/>
      </a:lt1>
      <a:dk2>
        <a:srgbClr val="887C62"/>
      </a:dk2>
      <a:lt2>
        <a:srgbClr val="D4CBBB"/>
      </a:lt2>
      <a:accent1>
        <a:srgbClr val="E7E2D6"/>
      </a:accent1>
      <a:accent2>
        <a:srgbClr val="F3F3F3"/>
      </a:accent2>
      <a:accent3>
        <a:srgbClr val="E2B0A6"/>
      </a:accent3>
      <a:accent4>
        <a:srgbClr val="FFFFFF"/>
      </a:accent4>
      <a:accent5>
        <a:srgbClr val="FFFFFF"/>
      </a:accent5>
      <a:accent6>
        <a:srgbClr val="FFFFFF"/>
      </a:accent6>
      <a:hlink>
        <a:srgbClr val="1E1E1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